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1" r:id="rId3"/>
    <p:sldId id="328" r:id="rId4"/>
    <p:sldId id="327" r:id="rId5"/>
    <p:sldId id="329" r:id="rId6"/>
    <p:sldId id="33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4" d="100"/>
          <a:sy n="64" d="100"/>
        </p:scale>
        <p:origin x="66" y="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6A06C5-95FE-CB7E-2887-5F42044C62D3}"/>
              </a:ext>
            </a:extLst>
          </p:cNvPr>
          <p:cNvSpPr txBox="1"/>
          <p:nvPr/>
        </p:nvSpPr>
        <p:spPr>
          <a:xfrm>
            <a:off x="471168" y="624652"/>
            <a:ext cx="4724370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39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男</a:t>
            </a:r>
            <a:r>
              <a:rPr lang="ja-JP" altLang="en-US" sz="11500" dirty="0">
                <a:ln w="28575">
                  <a:noFill/>
                </a:ln>
                <a:solidFill>
                  <a:sysClr val="windowText" lastClr="000000"/>
                </a:solidFill>
              </a:rPr>
              <a:t>は</a:t>
            </a:r>
            <a:endParaRPr lang="en-US" altLang="ja-JP" sz="115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2B47AC5-2A48-9D23-A8B2-7B2204964338}"/>
              </a:ext>
            </a:extLst>
          </p:cNvPr>
          <p:cNvSpPr txBox="1"/>
          <p:nvPr/>
        </p:nvSpPr>
        <p:spPr>
          <a:xfrm>
            <a:off x="471168" y="3926922"/>
            <a:ext cx="8963664" cy="24486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座ってトイレ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44E95A6-D150-5F6D-314E-290AAA22DBF3}"/>
              </a:ext>
            </a:extLst>
          </p:cNvPr>
          <p:cNvGrpSpPr/>
          <p:nvPr/>
        </p:nvGrpSpPr>
        <p:grpSpPr>
          <a:xfrm>
            <a:off x="6393307" y="518213"/>
            <a:ext cx="3041672" cy="2994692"/>
            <a:chOff x="-675080" y="481566"/>
            <a:chExt cx="2414977" cy="237767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F6EE44D-40D4-3199-63C9-7804921D2F7D}"/>
                </a:ext>
              </a:extLst>
            </p:cNvPr>
            <p:cNvGrpSpPr/>
            <p:nvPr/>
          </p:nvGrpSpPr>
          <p:grpSpPr>
            <a:xfrm>
              <a:off x="-625627" y="493719"/>
              <a:ext cx="2365524" cy="2365524"/>
              <a:chOff x="634792" y="998220"/>
              <a:chExt cx="2365524" cy="2365524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AC86D0C-9B5E-6442-D73C-0BDFF67BF7A5}"/>
                  </a:ext>
                </a:extLst>
              </p:cNvPr>
              <p:cNvSpPr/>
              <p:nvPr/>
            </p:nvSpPr>
            <p:spPr bwMode="auto">
              <a:xfrm>
                <a:off x="634792" y="998220"/>
                <a:ext cx="2365524" cy="2365524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13661785-9408-8A84-4BB1-3D0E041C6F2E}"/>
                  </a:ext>
                </a:extLst>
              </p:cNvPr>
              <p:cNvGrpSpPr/>
              <p:nvPr/>
            </p:nvGrpSpPr>
            <p:grpSpPr>
              <a:xfrm>
                <a:off x="688265" y="1097280"/>
                <a:ext cx="2181998" cy="2186273"/>
                <a:chOff x="-4397151" y="683474"/>
                <a:chExt cx="3875239" cy="3882831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50EF4339-5994-118F-1AFB-8C6779EC0744}"/>
                    </a:ext>
                  </a:extLst>
                </p:cNvPr>
                <p:cNvGrpSpPr/>
                <p:nvPr/>
              </p:nvGrpSpPr>
              <p:grpSpPr>
                <a:xfrm>
                  <a:off x="-3399588" y="683474"/>
                  <a:ext cx="2877676" cy="3882831"/>
                  <a:chOff x="3881440" y="1454293"/>
                  <a:chExt cx="2877676" cy="3882831"/>
                </a:xfrm>
              </p:grpSpPr>
              <p:sp>
                <p:nvSpPr>
                  <p:cNvPr id="20" name="四角形: 上の 2 つの角を丸める 9">
                    <a:extLst>
                      <a:ext uri="{FF2B5EF4-FFF2-40B4-BE49-F238E27FC236}">
                        <a16:creationId xmlns:a16="http://schemas.microsoft.com/office/drawing/2014/main" id="{4B2DA2E7-7737-DA9A-22C3-F7446485B1B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557120" y="4163336"/>
                    <a:ext cx="802280" cy="1545295"/>
                  </a:xfrm>
                  <a:custGeom>
                    <a:avLst/>
                    <a:gdLst>
                      <a:gd name="connsiteX0" fmla="*/ 399963 w 799925"/>
                      <a:gd name="connsiteY0" fmla="*/ 0 h 1561725"/>
                      <a:gd name="connsiteX1" fmla="*/ 399963 w 799925"/>
                      <a:gd name="connsiteY1" fmla="*/ 0 h 1561725"/>
                      <a:gd name="connsiteX2" fmla="*/ 799926 w 799925"/>
                      <a:gd name="connsiteY2" fmla="*/ 399963 h 1561725"/>
                      <a:gd name="connsiteX3" fmla="*/ 799925 w 799925"/>
                      <a:gd name="connsiteY3" fmla="*/ 1561725 h 1561725"/>
                      <a:gd name="connsiteX4" fmla="*/ 799925 w 799925"/>
                      <a:gd name="connsiteY4" fmla="*/ 1561725 h 1561725"/>
                      <a:gd name="connsiteX5" fmla="*/ 0 w 799925"/>
                      <a:gd name="connsiteY5" fmla="*/ 1561725 h 1561725"/>
                      <a:gd name="connsiteX6" fmla="*/ 0 w 799925"/>
                      <a:gd name="connsiteY6" fmla="*/ 1561725 h 1561725"/>
                      <a:gd name="connsiteX7" fmla="*/ 0 w 799925"/>
                      <a:gd name="connsiteY7" fmla="*/ 399963 h 1561725"/>
                      <a:gd name="connsiteX8" fmla="*/ 399963 w 799925"/>
                      <a:gd name="connsiteY8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99925 w 799926"/>
                      <a:gd name="connsiteY3" fmla="*/ 1561725 h 1561725"/>
                      <a:gd name="connsiteX4" fmla="*/ 786454 w 799926"/>
                      <a:gd name="connsiteY4" fmla="*/ 1368650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1561725 h 1561725"/>
                      <a:gd name="connsiteX7" fmla="*/ 0 w 799926"/>
                      <a:gd name="connsiteY7" fmla="*/ 399963 h 1561725"/>
                      <a:gd name="connsiteX8" fmla="*/ 399963 w 799926"/>
                      <a:gd name="connsiteY8" fmla="*/ 0 h 1561725"/>
                      <a:gd name="connsiteX0" fmla="*/ 399963 w 868150"/>
                      <a:gd name="connsiteY0" fmla="*/ 0 h 1561725"/>
                      <a:gd name="connsiteX1" fmla="*/ 399963 w 868150"/>
                      <a:gd name="connsiteY1" fmla="*/ 0 h 1561725"/>
                      <a:gd name="connsiteX2" fmla="*/ 799926 w 868150"/>
                      <a:gd name="connsiteY2" fmla="*/ 399963 h 1561725"/>
                      <a:gd name="connsiteX3" fmla="*/ 786454 w 868150"/>
                      <a:gd name="connsiteY3" fmla="*/ 1368650 h 1561725"/>
                      <a:gd name="connsiteX4" fmla="*/ 0 w 868150"/>
                      <a:gd name="connsiteY4" fmla="*/ 1561725 h 1561725"/>
                      <a:gd name="connsiteX5" fmla="*/ 0 w 868150"/>
                      <a:gd name="connsiteY5" fmla="*/ 1561725 h 1561725"/>
                      <a:gd name="connsiteX6" fmla="*/ 0 w 868150"/>
                      <a:gd name="connsiteY6" fmla="*/ 399963 h 1561725"/>
                      <a:gd name="connsiteX7" fmla="*/ 399963 w 868150"/>
                      <a:gd name="connsiteY7" fmla="*/ 0 h 1561725"/>
                      <a:gd name="connsiteX0" fmla="*/ 399963 w 799926"/>
                      <a:gd name="connsiteY0" fmla="*/ 0 h 1561725"/>
                      <a:gd name="connsiteX1" fmla="*/ 399963 w 799926"/>
                      <a:gd name="connsiteY1" fmla="*/ 0 h 1561725"/>
                      <a:gd name="connsiteX2" fmla="*/ 799926 w 799926"/>
                      <a:gd name="connsiteY2" fmla="*/ 399963 h 1561725"/>
                      <a:gd name="connsiteX3" fmla="*/ 786454 w 799926"/>
                      <a:gd name="connsiteY3" fmla="*/ 1368650 h 1561725"/>
                      <a:gd name="connsiteX4" fmla="*/ 0 w 799926"/>
                      <a:gd name="connsiteY4" fmla="*/ 1561725 h 1561725"/>
                      <a:gd name="connsiteX5" fmla="*/ 0 w 799926"/>
                      <a:gd name="connsiteY5" fmla="*/ 1561725 h 1561725"/>
                      <a:gd name="connsiteX6" fmla="*/ 0 w 799926"/>
                      <a:gd name="connsiteY6" fmla="*/ 399963 h 1561725"/>
                      <a:gd name="connsiteX7" fmla="*/ 399963 w 799926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399963 h 1561725"/>
                      <a:gd name="connsiteX7" fmla="*/ 399963 w 799961"/>
                      <a:gd name="connsiteY7" fmla="*/ 0 h 1561725"/>
                      <a:gd name="connsiteX0" fmla="*/ 399963 w 799961"/>
                      <a:gd name="connsiteY0" fmla="*/ 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399963 w 799961"/>
                      <a:gd name="connsiteY7" fmla="*/ 0 h 1561725"/>
                      <a:gd name="connsiteX0" fmla="*/ 453845 w 799961"/>
                      <a:gd name="connsiteY0" fmla="*/ 17960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7" fmla="*/ 453845 w 799961"/>
                      <a:gd name="connsiteY7" fmla="*/ 17960 h 1561725"/>
                      <a:gd name="connsiteX0" fmla="*/ 0 w 799961"/>
                      <a:gd name="connsiteY0" fmla="*/ 570588 h 1561725"/>
                      <a:gd name="connsiteX1" fmla="*/ 399963 w 799961"/>
                      <a:gd name="connsiteY1" fmla="*/ 0 h 1561725"/>
                      <a:gd name="connsiteX2" fmla="*/ 799926 w 799961"/>
                      <a:gd name="connsiteY2" fmla="*/ 399963 h 1561725"/>
                      <a:gd name="connsiteX3" fmla="*/ 786454 w 799961"/>
                      <a:gd name="connsiteY3" fmla="*/ 1368650 h 1561725"/>
                      <a:gd name="connsiteX4" fmla="*/ 0 w 799961"/>
                      <a:gd name="connsiteY4" fmla="*/ 1561725 h 1561725"/>
                      <a:gd name="connsiteX5" fmla="*/ 0 w 799961"/>
                      <a:gd name="connsiteY5" fmla="*/ 1561725 h 1561725"/>
                      <a:gd name="connsiteX6" fmla="*/ 0 w 799961"/>
                      <a:gd name="connsiteY6" fmla="*/ 570588 h 1561725"/>
                      <a:gd name="connsiteX0" fmla="*/ 0 w 821324"/>
                      <a:gd name="connsiteY0" fmla="*/ 548137 h 1539274"/>
                      <a:gd name="connsiteX1" fmla="*/ 467315 w 821324"/>
                      <a:gd name="connsiteY1" fmla="*/ 0 h 1539274"/>
                      <a:gd name="connsiteX2" fmla="*/ 799926 w 821324"/>
                      <a:gd name="connsiteY2" fmla="*/ 377512 h 1539274"/>
                      <a:gd name="connsiteX3" fmla="*/ 786454 w 821324"/>
                      <a:gd name="connsiteY3" fmla="*/ 1346199 h 1539274"/>
                      <a:gd name="connsiteX4" fmla="*/ 0 w 821324"/>
                      <a:gd name="connsiteY4" fmla="*/ 1539274 h 1539274"/>
                      <a:gd name="connsiteX5" fmla="*/ 0 w 821324"/>
                      <a:gd name="connsiteY5" fmla="*/ 1539274 h 1539274"/>
                      <a:gd name="connsiteX6" fmla="*/ 0 w 821324"/>
                      <a:gd name="connsiteY6" fmla="*/ 548137 h 1539274"/>
                      <a:gd name="connsiteX0" fmla="*/ 0 w 821324"/>
                      <a:gd name="connsiteY0" fmla="*/ 558363 h 1549500"/>
                      <a:gd name="connsiteX1" fmla="*/ 467315 w 821324"/>
                      <a:gd name="connsiteY1" fmla="*/ 10226 h 1549500"/>
                      <a:gd name="connsiteX2" fmla="*/ 799926 w 821324"/>
                      <a:gd name="connsiteY2" fmla="*/ 387738 h 1549500"/>
                      <a:gd name="connsiteX3" fmla="*/ 786454 w 821324"/>
                      <a:gd name="connsiteY3" fmla="*/ 1356425 h 1549500"/>
                      <a:gd name="connsiteX4" fmla="*/ 0 w 821324"/>
                      <a:gd name="connsiteY4" fmla="*/ 1549500 h 1549500"/>
                      <a:gd name="connsiteX5" fmla="*/ 0 w 821324"/>
                      <a:gd name="connsiteY5" fmla="*/ 1549500 h 1549500"/>
                      <a:gd name="connsiteX6" fmla="*/ 0 w 821324"/>
                      <a:gd name="connsiteY6" fmla="*/ 558363 h 1549500"/>
                      <a:gd name="connsiteX0" fmla="*/ 0 w 821324"/>
                      <a:gd name="connsiteY0" fmla="*/ 548277 h 1539414"/>
                      <a:gd name="connsiteX1" fmla="*/ 467315 w 821324"/>
                      <a:gd name="connsiteY1" fmla="*/ 140 h 1539414"/>
                      <a:gd name="connsiteX2" fmla="*/ 799926 w 821324"/>
                      <a:gd name="connsiteY2" fmla="*/ 377652 h 1539414"/>
                      <a:gd name="connsiteX3" fmla="*/ 786454 w 821324"/>
                      <a:gd name="connsiteY3" fmla="*/ 1346339 h 1539414"/>
                      <a:gd name="connsiteX4" fmla="*/ 0 w 821324"/>
                      <a:gd name="connsiteY4" fmla="*/ 1539414 h 1539414"/>
                      <a:gd name="connsiteX5" fmla="*/ 0 w 821324"/>
                      <a:gd name="connsiteY5" fmla="*/ 1539414 h 1539414"/>
                      <a:gd name="connsiteX6" fmla="*/ 0 w 821324"/>
                      <a:gd name="connsiteY6" fmla="*/ 548277 h 1539414"/>
                      <a:gd name="connsiteX0" fmla="*/ 0 w 799926"/>
                      <a:gd name="connsiteY0" fmla="*/ 548277 h 1539414"/>
                      <a:gd name="connsiteX1" fmla="*/ 467315 w 799926"/>
                      <a:gd name="connsiteY1" fmla="*/ 140 h 1539414"/>
                      <a:gd name="connsiteX2" fmla="*/ 799926 w 799926"/>
                      <a:gd name="connsiteY2" fmla="*/ 377652 h 1539414"/>
                      <a:gd name="connsiteX3" fmla="*/ 786454 w 799926"/>
                      <a:gd name="connsiteY3" fmla="*/ 1346339 h 1539414"/>
                      <a:gd name="connsiteX4" fmla="*/ 0 w 799926"/>
                      <a:gd name="connsiteY4" fmla="*/ 1539414 h 1539414"/>
                      <a:gd name="connsiteX5" fmla="*/ 0 w 799926"/>
                      <a:gd name="connsiteY5" fmla="*/ 1539414 h 1539414"/>
                      <a:gd name="connsiteX6" fmla="*/ 0 w 799926"/>
                      <a:gd name="connsiteY6" fmla="*/ 548277 h 1539414"/>
                      <a:gd name="connsiteX0" fmla="*/ 3683 w 803609"/>
                      <a:gd name="connsiteY0" fmla="*/ 548241 h 1539378"/>
                      <a:gd name="connsiteX1" fmla="*/ 470998 w 803609"/>
                      <a:gd name="connsiteY1" fmla="*/ 104 h 1539378"/>
                      <a:gd name="connsiteX2" fmla="*/ 803609 w 803609"/>
                      <a:gd name="connsiteY2" fmla="*/ 377616 h 1539378"/>
                      <a:gd name="connsiteX3" fmla="*/ 790137 w 803609"/>
                      <a:gd name="connsiteY3" fmla="*/ 1346303 h 1539378"/>
                      <a:gd name="connsiteX4" fmla="*/ 3683 w 803609"/>
                      <a:gd name="connsiteY4" fmla="*/ 1539378 h 1539378"/>
                      <a:gd name="connsiteX5" fmla="*/ 3683 w 803609"/>
                      <a:gd name="connsiteY5" fmla="*/ 1539378 h 1539378"/>
                      <a:gd name="connsiteX6" fmla="*/ 3683 w 803609"/>
                      <a:gd name="connsiteY6" fmla="*/ 548241 h 1539378"/>
                      <a:gd name="connsiteX0" fmla="*/ 3683 w 803609"/>
                      <a:gd name="connsiteY0" fmla="*/ 554900 h 1546037"/>
                      <a:gd name="connsiteX1" fmla="*/ 470998 w 803609"/>
                      <a:gd name="connsiteY1" fmla="*/ 6763 h 1546037"/>
                      <a:gd name="connsiteX2" fmla="*/ 803609 w 803609"/>
                      <a:gd name="connsiteY2" fmla="*/ 384275 h 1546037"/>
                      <a:gd name="connsiteX3" fmla="*/ 790137 w 803609"/>
                      <a:gd name="connsiteY3" fmla="*/ 1352962 h 1546037"/>
                      <a:gd name="connsiteX4" fmla="*/ 3683 w 803609"/>
                      <a:gd name="connsiteY4" fmla="*/ 1546037 h 1546037"/>
                      <a:gd name="connsiteX5" fmla="*/ 3683 w 803609"/>
                      <a:gd name="connsiteY5" fmla="*/ 1546037 h 1546037"/>
                      <a:gd name="connsiteX6" fmla="*/ 3683 w 803609"/>
                      <a:gd name="connsiteY6" fmla="*/ 554900 h 1546037"/>
                      <a:gd name="connsiteX0" fmla="*/ 0 w 799926"/>
                      <a:gd name="connsiteY0" fmla="*/ 554900 h 1546037"/>
                      <a:gd name="connsiteX1" fmla="*/ 467315 w 799926"/>
                      <a:gd name="connsiteY1" fmla="*/ 6763 h 1546037"/>
                      <a:gd name="connsiteX2" fmla="*/ 799926 w 799926"/>
                      <a:gd name="connsiteY2" fmla="*/ 384275 h 1546037"/>
                      <a:gd name="connsiteX3" fmla="*/ 786454 w 799926"/>
                      <a:gd name="connsiteY3" fmla="*/ 1352962 h 1546037"/>
                      <a:gd name="connsiteX4" fmla="*/ 0 w 799926"/>
                      <a:gd name="connsiteY4" fmla="*/ 1546037 h 1546037"/>
                      <a:gd name="connsiteX5" fmla="*/ 0 w 799926"/>
                      <a:gd name="connsiteY5" fmla="*/ 554900 h 1546037"/>
                      <a:gd name="connsiteX0" fmla="*/ 24713 w 824639"/>
                      <a:gd name="connsiteY0" fmla="*/ 554900 h 1555421"/>
                      <a:gd name="connsiteX1" fmla="*/ 492028 w 824639"/>
                      <a:gd name="connsiteY1" fmla="*/ 6763 h 1555421"/>
                      <a:gd name="connsiteX2" fmla="*/ 824639 w 824639"/>
                      <a:gd name="connsiteY2" fmla="*/ 384275 h 1555421"/>
                      <a:gd name="connsiteX3" fmla="*/ 811167 w 824639"/>
                      <a:gd name="connsiteY3" fmla="*/ 1352962 h 1555421"/>
                      <a:gd name="connsiteX4" fmla="*/ 24713 w 824639"/>
                      <a:gd name="connsiteY4" fmla="*/ 1546037 h 1555421"/>
                      <a:gd name="connsiteX5" fmla="*/ 24713 w 824639"/>
                      <a:gd name="connsiteY5" fmla="*/ 554900 h 1555421"/>
                      <a:gd name="connsiteX0" fmla="*/ 24713 w 832818"/>
                      <a:gd name="connsiteY0" fmla="*/ 554900 h 1554907"/>
                      <a:gd name="connsiteX1" fmla="*/ 492028 w 832818"/>
                      <a:gd name="connsiteY1" fmla="*/ 6763 h 1554907"/>
                      <a:gd name="connsiteX2" fmla="*/ 824639 w 832818"/>
                      <a:gd name="connsiteY2" fmla="*/ 384275 h 1554907"/>
                      <a:gd name="connsiteX3" fmla="*/ 811167 w 832818"/>
                      <a:gd name="connsiteY3" fmla="*/ 1352962 h 1554907"/>
                      <a:gd name="connsiteX4" fmla="*/ 24713 w 832818"/>
                      <a:gd name="connsiteY4" fmla="*/ 1546037 h 1554907"/>
                      <a:gd name="connsiteX5" fmla="*/ 24713 w 832818"/>
                      <a:gd name="connsiteY5" fmla="*/ 554900 h 1554907"/>
                      <a:gd name="connsiteX0" fmla="*/ 24713 w 832620"/>
                      <a:gd name="connsiteY0" fmla="*/ 554158 h 1554165"/>
                      <a:gd name="connsiteX1" fmla="*/ 492028 w 832620"/>
                      <a:gd name="connsiteY1" fmla="*/ 6021 h 1554165"/>
                      <a:gd name="connsiteX2" fmla="*/ 824639 w 832620"/>
                      <a:gd name="connsiteY2" fmla="*/ 383533 h 1554165"/>
                      <a:gd name="connsiteX3" fmla="*/ 811167 w 832620"/>
                      <a:gd name="connsiteY3" fmla="*/ 1352220 h 1554165"/>
                      <a:gd name="connsiteX4" fmla="*/ 24713 w 832620"/>
                      <a:gd name="connsiteY4" fmla="*/ 1545295 h 1554165"/>
                      <a:gd name="connsiteX5" fmla="*/ 24713 w 832620"/>
                      <a:gd name="connsiteY5" fmla="*/ 554158 h 1554165"/>
                      <a:gd name="connsiteX0" fmla="*/ 0 w 807907"/>
                      <a:gd name="connsiteY0" fmla="*/ 554158 h 1554165"/>
                      <a:gd name="connsiteX1" fmla="*/ 467315 w 807907"/>
                      <a:gd name="connsiteY1" fmla="*/ 6021 h 1554165"/>
                      <a:gd name="connsiteX2" fmla="*/ 799926 w 807907"/>
                      <a:gd name="connsiteY2" fmla="*/ 383533 h 1554165"/>
                      <a:gd name="connsiteX3" fmla="*/ 786454 w 807907"/>
                      <a:gd name="connsiteY3" fmla="*/ 1352220 h 1554165"/>
                      <a:gd name="connsiteX4" fmla="*/ 0 w 807907"/>
                      <a:gd name="connsiteY4" fmla="*/ 1545295 h 1554165"/>
                      <a:gd name="connsiteX5" fmla="*/ 0 w 807907"/>
                      <a:gd name="connsiteY5" fmla="*/ 554158 h 1554165"/>
                      <a:gd name="connsiteX0" fmla="*/ 0 w 800094"/>
                      <a:gd name="connsiteY0" fmla="*/ 554158 h 1554165"/>
                      <a:gd name="connsiteX1" fmla="*/ 467315 w 800094"/>
                      <a:gd name="connsiteY1" fmla="*/ 6021 h 1554165"/>
                      <a:gd name="connsiteX2" fmla="*/ 799926 w 800094"/>
                      <a:gd name="connsiteY2" fmla="*/ 383533 h 1554165"/>
                      <a:gd name="connsiteX3" fmla="*/ 786454 w 800094"/>
                      <a:gd name="connsiteY3" fmla="*/ 1352220 h 1554165"/>
                      <a:gd name="connsiteX4" fmla="*/ 0 w 800094"/>
                      <a:gd name="connsiteY4" fmla="*/ 1545295 h 1554165"/>
                      <a:gd name="connsiteX5" fmla="*/ 0 w 800094"/>
                      <a:gd name="connsiteY5" fmla="*/ 554158 h 1554165"/>
                      <a:gd name="connsiteX0" fmla="*/ 0 w 800094"/>
                      <a:gd name="connsiteY0" fmla="*/ 554158 h 1545295"/>
                      <a:gd name="connsiteX1" fmla="*/ 467315 w 800094"/>
                      <a:gd name="connsiteY1" fmla="*/ 6021 h 1545295"/>
                      <a:gd name="connsiteX2" fmla="*/ 799926 w 800094"/>
                      <a:gd name="connsiteY2" fmla="*/ 383533 h 1545295"/>
                      <a:gd name="connsiteX3" fmla="*/ 786454 w 800094"/>
                      <a:gd name="connsiteY3" fmla="*/ 1352220 h 1545295"/>
                      <a:gd name="connsiteX4" fmla="*/ 0 w 800094"/>
                      <a:gd name="connsiteY4" fmla="*/ 1545295 h 1545295"/>
                      <a:gd name="connsiteX5" fmla="*/ 0 w 800094"/>
                      <a:gd name="connsiteY5" fmla="*/ 554158 h 1545295"/>
                      <a:gd name="connsiteX0" fmla="*/ 2186 w 802280"/>
                      <a:gd name="connsiteY0" fmla="*/ 554158 h 1545295"/>
                      <a:gd name="connsiteX1" fmla="*/ 469501 w 802280"/>
                      <a:gd name="connsiteY1" fmla="*/ 6021 h 1545295"/>
                      <a:gd name="connsiteX2" fmla="*/ 802112 w 802280"/>
                      <a:gd name="connsiteY2" fmla="*/ 383533 h 1545295"/>
                      <a:gd name="connsiteX3" fmla="*/ 788640 w 802280"/>
                      <a:gd name="connsiteY3" fmla="*/ 1352220 h 1545295"/>
                      <a:gd name="connsiteX4" fmla="*/ 2186 w 802280"/>
                      <a:gd name="connsiteY4" fmla="*/ 1545295 h 1545295"/>
                      <a:gd name="connsiteX5" fmla="*/ 2186 w 802280"/>
                      <a:gd name="connsiteY5" fmla="*/ 554158 h 1545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02280" h="1545295">
                        <a:moveTo>
                          <a:pt x="2186" y="554158"/>
                        </a:moveTo>
                        <a:cubicBezTo>
                          <a:pt x="7106" y="299484"/>
                          <a:pt x="246378" y="52419"/>
                          <a:pt x="469501" y="6021"/>
                        </a:cubicBezTo>
                        <a:cubicBezTo>
                          <a:pt x="692624" y="-40377"/>
                          <a:pt x="807293" y="190597"/>
                          <a:pt x="802112" y="383533"/>
                        </a:cubicBezTo>
                        <a:lnTo>
                          <a:pt x="788640" y="1352220"/>
                        </a:lnTo>
                        <a:lnTo>
                          <a:pt x="2186" y="1545295"/>
                        </a:lnTo>
                        <a:cubicBezTo>
                          <a:pt x="2186" y="1214916"/>
                          <a:pt x="-2734" y="808832"/>
                          <a:pt x="2186" y="554158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ADB65205-64C6-746A-F3B5-C8EEFCA99340}"/>
                      </a:ext>
                    </a:extLst>
                  </p:cNvPr>
                  <p:cNvSpPr/>
                  <p:nvPr/>
                </p:nvSpPr>
                <p:spPr>
                  <a:xfrm>
                    <a:off x="4889500" y="3149600"/>
                    <a:ext cx="1184275" cy="946150"/>
                  </a:xfrm>
                  <a:custGeom>
                    <a:avLst/>
                    <a:gdLst>
                      <a:gd name="connsiteX0" fmla="*/ 939800 w 1184275"/>
                      <a:gd name="connsiteY0" fmla="*/ 946150 h 946150"/>
                      <a:gd name="connsiteX1" fmla="*/ 1171575 w 1184275"/>
                      <a:gd name="connsiteY1" fmla="*/ 679450 h 946150"/>
                      <a:gd name="connsiteX2" fmla="*/ 1184275 w 1184275"/>
                      <a:gd name="connsiteY2" fmla="*/ 565150 h 946150"/>
                      <a:gd name="connsiteX3" fmla="*/ 238125 w 1184275"/>
                      <a:gd name="connsiteY3" fmla="*/ 0 h 946150"/>
                      <a:gd name="connsiteX4" fmla="*/ 0 w 1184275"/>
                      <a:gd name="connsiteY4" fmla="*/ 222250 h 946150"/>
                      <a:gd name="connsiteX5" fmla="*/ 939800 w 1184275"/>
                      <a:gd name="connsiteY5" fmla="*/ 946150 h 946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4275" h="946150">
                        <a:moveTo>
                          <a:pt x="939800" y="946150"/>
                        </a:moveTo>
                        <a:lnTo>
                          <a:pt x="1171575" y="679450"/>
                        </a:lnTo>
                        <a:lnTo>
                          <a:pt x="1184275" y="565150"/>
                        </a:lnTo>
                        <a:lnTo>
                          <a:pt x="238125" y="0"/>
                        </a:lnTo>
                        <a:lnTo>
                          <a:pt x="0" y="222250"/>
                        </a:lnTo>
                        <a:lnTo>
                          <a:pt x="939800" y="94615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四角形: 上の 2 つの角を丸める 113">
                    <a:extLst>
                      <a:ext uri="{FF2B5EF4-FFF2-40B4-BE49-F238E27FC236}">
                        <a16:creationId xmlns:a16="http://schemas.microsoft.com/office/drawing/2014/main" id="{98A7F5FE-99E3-4720-A904-0AA696FC17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5161" y="1822450"/>
                    <a:ext cx="1013955" cy="1725738"/>
                  </a:xfrm>
                  <a:custGeom>
                    <a:avLst/>
                    <a:gdLst>
                      <a:gd name="connsiteX0" fmla="*/ 107082 w 642480"/>
                      <a:gd name="connsiteY0" fmla="*/ 0 h 1297113"/>
                      <a:gd name="connsiteX1" fmla="*/ 535398 w 642480"/>
                      <a:gd name="connsiteY1" fmla="*/ 0 h 1297113"/>
                      <a:gd name="connsiteX2" fmla="*/ 642480 w 642480"/>
                      <a:gd name="connsiteY2" fmla="*/ 107082 h 1297113"/>
                      <a:gd name="connsiteX3" fmla="*/ 642480 w 642480"/>
                      <a:gd name="connsiteY3" fmla="*/ 1297113 h 1297113"/>
                      <a:gd name="connsiteX4" fmla="*/ 642480 w 642480"/>
                      <a:gd name="connsiteY4" fmla="*/ 1297113 h 1297113"/>
                      <a:gd name="connsiteX5" fmla="*/ 0 w 642480"/>
                      <a:gd name="connsiteY5" fmla="*/ 1297113 h 1297113"/>
                      <a:gd name="connsiteX6" fmla="*/ 0 w 642480"/>
                      <a:gd name="connsiteY6" fmla="*/ 1297113 h 1297113"/>
                      <a:gd name="connsiteX7" fmla="*/ 0 w 642480"/>
                      <a:gd name="connsiteY7" fmla="*/ 107082 h 1297113"/>
                      <a:gd name="connsiteX8" fmla="*/ 107082 w 642480"/>
                      <a:gd name="connsiteY8" fmla="*/ 0 h 1297113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0 w 642480"/>
                      <a:gd name="connsiteY7" fmla="*/ 421407 h 1611438"/>
                      <a:gd name="connsiteX8" fmla="*/ 107082 w 642480"/>
                      <a:gd name="connsiteY8" fmla="*/ 314325 h 1611438"/>
                      <a:gd name="connsiteX0" fmla="*/ 107082 w 642480"/>
                      <a:gd name="connsiteY0" fmla="*/ 3143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07082 w 642480"/>
                      <a:gd name="connsiteY8" fmla="*/ 31432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83282 w 642480"/>
                      <a:gd name="connsiteY0" fmla="*/ 3079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83282 w 642480"/>
                      <a:gd name="connsiteY8" fmla="*/ 30797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95250 w 642480"/>
                      <a:gd name="connsiteY7" fmla="*/ 5039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54707 w 642480"/>
                      <a:gd name="connsiteY0" fmla="*/ 32702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54707 w 642480"/>
                      <a:gd name="connsiteY8" fmla="*/ 32702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64232 w 642480"/>
                      <a:gd name="connsiteY0" fmla="*/ 3333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64232 w 642480"/>
                      <a:gd name="connsiteY8" fmla="*/ 3333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104775 w 642480"/>
                      <a:gd name="connsiteY7" fmla="*/ 465857 h 1611438"/>
                      <a:gd name="connsiteX8" fmla="*/ 176932 w 642480"/>
                      <a:gd name="connsiteY8" fmla="*/ 282575 h 1611438"/>
                      <a:gd name="connsiteX0" fmla="*/ 176932 w 642480"/>
                      <a:gd name="connsiteY0" fmla="*/ 282575 h 1611438"/>
                      <a:gd name="connsiteX1" fmla="*/ 570323 w 642480"/>
                      <a:gd name="connsiteY1" fmla="*/ 0 h 1611438"/>
                      <a:gd name="connsiteX2" fmla="*/ 642480 w 642480"/>
                      <a:gd name="connsiteY2" fmla="*/ 421407 h 1611438"/>
                      <a:gd name="connsiteX3" fmla="*/ 642480 w 642480"/>
                      <a:gd name="connsiteY3" fmla="*/ 1611438 h 1611438"/>
                      <a:gd name="connsiteX4" fmla="*/ 642480 w 642480"/>
                      <a:gd name="connsiteY4" fmla="*/ 1611438 h 1611438"/>
                      <a:gd name="connsiteX5" fmla="*/ 0 w 642480"/>
                      <a:gd name="connsiteY5" fmla="*/ 1611438 h 1611438"/>
                      <a:gd name="connsiteX6" fmla="*/ 0 w 642480"/>
                      <a:gd name="connsiteY6" fmla="*/ 1611438 h 1611438"/>
                      <a:gd name="connsiteX7" fmla="*/ 88900 w 642480"/>
                      <a:gd name="connsiteY7" fmla="*/ 557932 h 1611438"/>
                      <a:gd name="connsiteX8" fmla="*/ 176932 w 642480"/>
                      <a:gd name="connsiteY8" fmla="*/ 282575 h 1611438"/>
                      <a:gd name="connsiteX0" fmla="*/ 176932 w 823455"/>
                      <a:gd name="connsiteY0" fmla="*/ 282575 h 1611438"/>
                      <a:gd name="connsiteX1" fmla="*/ 570323 w 823455"/>
                      <a:gd name="connsiteY1" fmla="*/ 0 h 1611438"/>
                      <a:gd name="connsiteX2" fmla="*/ 823455 w 823455"/>
                      <a:gd name="connsiteY2" fmla="*/ 119782 h 1611438"/>
                      <a:gd name="connsiteX3" fmla="*/ 642480 w 823455"/>
                      <a:gd name="connsiteY3" fmla="*/ 1611438 h 1611438"/>
                      <a:gd name="connsiteX4" fmla="*/ 642480 w 823455"/>
                      <a:gd name="connsiteY4" fmla="*/ 1611438 h 1611438"/>
                      <a:gd name="connsiteX5" fmla="*/ 0 w 823455"/>
                      <a:gd name="connsiteY5" fmla="*/ 1611438 h 1611438"/>
                      <a:gd name="connsiteX6" fmla="*/ 0 w 823455"/>
                      <a:gd name="connsiteY6" fmla="*/ 1611438 h 1611438"/>
                      <a:gd name="connsiteX7" fmla="*/ 88900 w 823455"/>
                      <a:gd name="connsiteY7" fmla="*/ 557932 h 1611438"/>
                      <a:gd name="connsiteX8" fmla="*/ 176932 w 823455"/>
                      <a:gd name="connsiteY8" fmla="*/ 282575 h 1611438"/>
                      <a:gd name="connsiteX0" fmla="*/ 176932 w 823455"/>
                      <a:gd name="connsiteY0" fmla="*/ 282575 h 1725738"/>
                      <a:gd name="connsiteX1" fmla="*/ 570323 w 823455"/>
                      <a:gd name="connsiteY1" fmla="*/ 0 h 1725738"/>
                      <a:gd name="connsiteX2" fmla="*/ 823455 w 823455"/>
                      <a:gd name="connsiteY2" fmla="*/ 119782 h 1725738"/>
                      <a:gd name="connsiteX3" fmla="*/ 642480 w 823455"/>
                      <a:gd name="connsiteY3" fmla="*/ 1611438 h 1725738"/>
                      <a:gd name="connsiteX4" fmla="*/ 740905 w 823455"/>
                      <a:gd name="connsiteY4" fmla="*/ 1725738 h 1725738"/>
                      <a:gd name="connsiteX5" fmla="*/ 0 w 823455"/>
                      <a:gd name="connsiteY5" fmla="*/ 1611438 h 1725738"/>
                      <a:gd name="connsiteX6" fmla="*/ 0 w 823455"/>
                      <a:gd name="connsiteY6" fmla="*/ 1611438 h 1725738"/>
                      <a:gd name="connsiteX7" fmla="*/ 88900 w 823455"/>
                      <a:gd name="connsiteY7" fmla="*/ 557932 h 1725738"/>
                      <a:gd name="connsiteX8" fmla="*/ 176932 w 823455"/>
                      <a:gd name="connsiteY8" fmla="*/ 282575 h 1725738"/>
                      <a:gd name="connsiteX0" fmla="*/ 176932 w 940930"/>
                      <a:gd name="connsiteY0" fmla="*/ 282575 h 1725738"/>
                      <a:gd name="connsiteX1" fmla="*/ 570323 w 940930"/>
                      <a:gd name="connsiteY1" fmla="*/ 0 h 1725738"/>
                      <a:gd name="connsiteX2" fmla="*/ 823455 w 940930"/>
                      <a:gd name="connsiteY2" fmla="*/ 119782 h 1725738"/>
                      <a:gd name="connsiteX3" fmla="*/ 940930 w 940930"/>
                      <a:gd name="connsiteY3" fmla="*/ 1595563 h 1725738"/>
                      <a:gd name="connsiteX4" fmla="*/ 740905 w 940930"/>
                      <a:gd name="connsiteY4" fmla="*/ 1725738 h 1725738"/>
                      <a:gd name="connsiteX5" fmla="*/ 0 w 940930"/>
                      <a:gd name="connsiteY5" fmla="*/ 1611438 h 1725738"/>
                      <a:gd name="connsiteX6" fmla="*/ 0 w 940930"/>
                      <a:gd name="connsiteY6" fmla="*/ 1611438 h 1725738"/>
                      <a:gd name="connsiteX7" fmla="*/ 88900 w 940930"/>
                      <a:gd name="connsiteY7" fmla="*/ 557932 h 1725738"/>
                      <a:gd name="connsiteX8" fmla="*/ 176932 w 940930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557932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2825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2825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  <a:gd name="connsiteX0" fmla="*/ 249957 w 1013955"/>
                      <a:gd name="connsiteY0" fmla="*/ 307975 h 1725738"/>
                      <a:gd name="connsiteX1" fmla="*/ 643348 w 1013955"/>
                      <a:gd name="connsiteY1" fmla="*/ 0 h 1725738"/>
                      <a:gd name="connsiteX2" fmla="*/ 896480 w 1013955"/>
                      <a:gd name="connsiteY2" fmla="*/ 119782 h 1725738"/>
                      <a:gd name="connsiteX3" fmla="*/ 1013955 w 1013955"/>
                      <a:gd name="connsiteY3" fmla="*/ 1595563 h 1725738"/>
                      <a:gd name="connsiteX4" fmla="*/ 813930 w 1013955"/>
                      <a:gd name="connsiteY4" fmla="*/ 1725738 h 1725738"/>
                      <a:gd name="connsiteX5" fmla="*/ 73025 w 1013955"/>
                      <a:gd name="connsiteY5" fmla="*/ 1611438 h 1725738"/>
                      <a:gd name="connsiteX6" fmla="*/ 0 w 1013955"/>
                      <a:gd name="connsiteY6" fmla="*/ 1633663 h 1725738"/>
                      <a:gd name="connsiteX7" fmla="*/ 161925 w 1013955"/>
                      <a:gd name="connsiteY7" fmla="*/ 478557 h 1725738"/>
                      <a:gd name="connsiteX8" fmla="*/ 249957 w 1013955"/>
                      <a:gd name="connsiteY8" fmla="*/ 307975 h 172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3955" h="1725738">
                        <a:moveTo>
                          <a:pt x="249957" y="307975"/>
                        </a:moveTo>
                        <a:cubicBezTo>
                          <a:pt x="307969" y="250440"/>
                          <a:pt x="512218" y="94192"/>
                          <a:pt x="643348" y="0"/>
                        </a:cubicBezTo>
                        <a:cubicBezTo>
                          <a:pt x="702488" y="0"/>
                          <a:pt x="896480" y="60642"/>
                          <a:pt x="896480" y="119782"/>
                        </a:cubicBezTo>
                        <a:lnTo>
                          <a:pt x="1013955" y="1595563"/>
                        </a:lnTo>
                        <a:lnTo>
                          <a:pt x="813930" y="1725738"/>
                        </a:lnTo>
                        <a:lnTo>
                          <a:pt x="73025" y="1611438"/>
                        </a:lnTo>
                        <a:lnTo>
                          <a:pt x="0" y="1633663"/>
                        </a:lnTo>
                        <a:cubicBezTo>
                          <a:pt x="53975" y="1275086"/>
                          <a:pt x="142490" y="550280"/>
                          <a:pt x="161925" y="478557"/>
                        </a:cubicBezTo>
                        <a:cubicBezTo>
                          <a:pt x="181360" y="406834"/>
                          <a:pt x="191945" y="365510"/>
                          <a:pt x="249957" y="30797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四角形: 角を丸くする 112">
                    <a:extLst>
                      <a:ext uri="{FF2B5EF4-FFF2-40B4-BE49-F238E27FC236}">
                        <a16:creationId xmlns:a16="http://schemas.microsoft.com/office/drawing/2014/main" id="{07906683-4158-A41E-DD2F-8433C6281F73}"/>
                      </a:ext>
                    </a:extLst>
                  </p:cNvPr>
                  <p:cNvSpPr/>
                  <p:nvPr/>
                </p:nvSpPr>
                <p:spPr>
                  <a:xfrm rot="1373125">
                    <a:off x="5000926" y="1454293"/>
                    <a:ext cx="1737816" cy="804213"/>
                  </a:xfrm>
                  <a:custGeom>
                    <a:avLst/>
                    <a:gdLst>
                      <a:gd name="connsiteX0" fmla="*/ 0 w 1430884"/>
                      <a:gd name="connsiteY0" fmla="*/ 119594 h 717550"/>
                      <a:gd name="connsiteX1" fmla="*/ 119594 w 1430884"/>
                      <a:gd name="connsiteY1" fmla="*/ 0 h 717550"/>
                      <a:gd name="connsiteX2" fmla="*/ 1311290 w 1430884"/>
                      <a:gd name="connsiteY2" fmla="*/ 0 h 717550"/>
                      <a:gd name="connsiteX3" fmla="*/ 1430884 w 1430884"/>
                      <a:gd name="connsiteY3" fmla="*/ 119594 h 717550"/>
                      <a:gd name="connsiteX4" fmla="*/ 1430884 w 1430884"/>
                      <a:gd name="connsiteY4" fmla="*/ 597956 h 717550"/>
                      <a:gd name="connsiteX5" fmla="*/ 1311290 w 1430884"/>
                      <a:gd name="connsiteY5" fmla="*/ 717550 h 717550"/>
                      <a:gd name="connsiteX6" fmla="*/ 119594 w 1430884"/>
                      <a:gd name="connsiteY6" fmla="*/ 717550 h 717550"/>
                      <a:gd name="connsiteX7" fmla="*/ 0 w 1430884"/>
                      <a:gd name="connsiteY7" fmla="*/ 597956 h 717550"/>
                      <a:gd name="connsiteX8" fmla="*/ 0 w 1430884"/>
                      <a:gd name="connsiteY8" fmla="*/ 119594 h 717550"/>
                      <a:gd name="connsiteX0" fmla="*/ 271635 w 1702519"/>
                      <a:gd name="connsiteY0" fmla="*/ 119594 h 717550"/>
                      <a:gd name="connsiteX1" fmla="*/ 391229 w 1702519"/>
                      <a:gd name="connsiteY1" fmla="*/ 0 h 717550"/>
                      <a:gd name="connsiteX2" fmla="*/ 1582925 w 1702519"/>
                      <a:gd name="connsiteY2" fmla="*/ 0 h 717550"/>
                      <a:gd name="connsiteX3" fmla="*/ 1702519 w 1702519"/>
                      <a:gd name="connsiteY3" fmla="*/ 119594 h 717550"/>
                      <a:gd name="connsiteX4" fmla="*/ 1702519 w 1702519"/>
                      <a:gd name="connsiteY4" fmla="*/ 597956 h 717550"/>
                      <a:gd name="connsiteX5" fmla="*/ 1582925 w 1702519"/>
                      <a:gd name="connsiteY5" fmla="*/ 717550 h 717550"/>
                      <a:gd name="connsiteX6" fmla="*/ 391229 w 1702519"/>
                      <a:gd name="connsiteY6" fmla="*/ 717550 h 717550"/>
                      <a:gd name="connsiteX7" fmla="*/ 0 w 1702519"/>
                      <a:gd name="connsiteY7" fmla="*/ 640246 h 717550"/>
                      <a:gd name="connsiteX8" fmla="*/ 271635 w 1702519"/>
                      <a:gd name="connsiteY8" fmla="*/ 119594 h 717550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71635 w 1702519"/>
                      <a:gd name="connsiteY0" fmla="*/ 119594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71635 w 1702519"/>
                      <a:gd name="connsiteY8" fmla="*/ 119594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52432"/>
                      <a:gd name="connsiteX1" fmla="*/ 391229 w 1702519"/>
                      <a:gd name="connsiteY1" fmla="*/ 0 h 752432"/>
                      <a:gd name="connsiteX2" fmla="*/ 1582925 w 1702519"/>
                      <a:gd name="connsiteY2" fmla="*/ 0 h 752432"/>
                      <a:gd name="connsiteX3" fmla="*/ 1702519 w 1702519"/>
                      <a:gd name="connsiteY3" fmla="*/ 119594 h 752432"/>
                      <a:gd name="connsiteX4" fmla="*/ 1702519 w 1702519"/>
                      <a:gd name="connsiteY4" fmla="*/ 597956 h 752432"/>
                      <a:gd name="connsiteX5" fmla="*/ 1582925 w 1702519"/>
                      <a:gd name="connsiteY5" fmla="*/ 717550 h 752432"/>
                      <a:gd name="connsiteX6" fmla="*/ 137144 w 1702519"/>
                      <a:gd name="connsiteY6" fmla="*/ 752432 h 752432"/>
                      <a:gd name="connsiteX7" fmla="*/ 0 w 1702519"/>
                      <a:gd name="connsiteY7" fmla="*/ 640246 h 752432"/>
                      <a:gd name="connsiteX8" fmla="*/ 255775 w 1702519"/>
                      <a:gd name="connsiteY8" fmla="*/ 122842 h 752432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702519 w 1702519"/>
                      <a:gd name="connsiteY4" fmla="*/ 597956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51895 w 1702519"/>
                      <a:gd name="connsiteY4" fmla="*/ 628793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74073"/>
                      <a:gd name="connsiteX1" fmla="*/ 391229 w 1702519"/>
                      <a:gd name="connsiteY1" fmla="*/ 0 h 774073"/>
                      <a:gd name="connsiteX2" fmla="*/ 1582925 w 1702519"/>
                      <a:gd name="connsiteY2" fmla="*/ 0 h 774073"/>
                      <a:gd name="connsiteX3" fmla="*/ 1702519 w 1702519"/>
                      <a:gd name="connsiteY3" fmla="*/ 119594 h 774073"/>
                      <a:gd name="connsiteX4" fmla="*/ 1471099 w 1702519"/>
                      <a:gd name="connsiteY4" fmla="*/ 662042 h 774073"/>
                      <a:gd name="connsiteX5" fmla="*/ 1283696 w 1702519"/>
                      <a:gd name="connsiteY5" fmla="*/ 774073 h 774073"/>
                      <a:gd name="connsiteX6" fmla="*/ 137144 w 1702519"/>
                      <a:gd name="connsiteY6" fmla="*/ 752432 h 774073"/>
                      <a:gd name="connsiteX7" fmla="*/ 0 w 1702519"/>
                      <a:gd name="connsiteY7" fmla="*/ 640246 h 774073"/>
                      <a:gd name="connsiteX8" fmla="*/ 255775 w 1702519"/>
                      <a:gd name="connsiteY8" fmla="*/ 122842 h 774073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1099 w 1702519"/>
                      <a:gd name="connsiteY4" fmla="*/ 662042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78849 w 1702519"/>
                      <a:gd name="connsiteY4" fmla="*/ 674278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93818"/>
                      <a:gd name="connsiteX1" fmla="*/ 391229 w 1702519"/>
                      <a:gd name="connsiteY1" fmla="*/ 0 h 793818"/>
                      <a:gd name="connsiteX2" fmla="*/ 1582925 w 1702519"/>
                      <a:gd name="connsiteY2" fmla="*/ 0 h 793818"/>
                      <a:gd name="connsiteX3" fmla="*/ 1702519 w 1702519"/>
                      <a:gd name="connsiteY3" fmla="*/ 119594 h 793818"/>
                      <a:gd name="connsiteX4" fmla="*/ 1486257 w 1702519"/>
                      <a:gd name="connsiteY4" fmla="*/ 691829 h 793818"/>
                      <a:gd name="connsiteX5" fmla="*/ 1292031 w 1702519"/>
                      <a:gd name="connsiteY5" fmla="*/ 793818 h 793818"/>
                      <a:gd name="connsiteX6" fmla="*/ 137144 w 1702519"/>
                      <a:gd name="connsiteY6" fmla="*/ 752432 h 793818"/>
                      <a:gd name="connsiteX7" fmla="*/ 0 w 1702519"/>
                      <a:gd name="connsiteY7" fmla="*/ 640246 h 793818"/>
                      <a:gd name="connsiteX8" fmla="*/ 255775 w 1702519"/>
                      <a:gd name="connsiteY8" fmla="*/ 122842 h 793818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22842 h 789466"/>
                      <a:gd name="connsiteX1" fmla="*/ 391229 w 1702519"/>
                      <a:gd name="connsiteY1" fmla="*/ 0 h 789466"/>
                      <a:gd name="connsiteX2" fmla="*/ 1582925 w 1702519"/>
                      <a:gd name="connsiteY2" fmla="*/ 0 h 789466"/>
                      <a:gd name="connsiteX3" fmla="*/ 1702519 w 1702519"/>
                      <a:gd name="connsiteY3" fmla="*/ 119594 h 789466"/>
                      <a:gd name="connsiteX4" fmla="*/ 1486257 w 1702519"/>
                      <a:gd name="connsiteY4" fmla="*/ 691829 h 789466"/>
                      <a:gd name="connsiteX5" fmla="*/ 1297687 w 1702519"/>
                      <a:gd name="connsiteY5" fmla="*/ 788846 h 789466"/>
                      <a:gd name="connsiteX6" fmla="*/ 137144 w 1702519"/>
                      <a:gd name="connsiteY6" fmla="*/ 752432 h 789466"/>
                      <a:gd name="connsiteX7" fmla="*/ 0 w 1702519"/>
                      <a:gd name="connsiteY7" fmla="*/ 640246 h 789466"/>
                      <a:gd name="connsiteX8" fmla="*/ 255775 w 1702519"/>
                      <a:gd name="connsiteY8" fmla="*/ 122842 h 789466"/>
                      <a:gd name="connsiteX0" fmla="*/ 255775 w 1702519"/>
                      <a:gd name="connsiteY0" fmla="*/ 137758 h 804382"/>
                      <a:gd name="connsiteX1" fmla="*/ 391229 w 1702519"/>
                      <a:gd name="connsiteY1" fmla="*/ 14916 h 804382"/>
                      <a:gd name="connsiteX2" fmla="*/ 1599891 w 1702519"/>
                      <a:gd name="connsiteY2" fmla="*/ 0 h 804382"/>
                      <a:gd name="connsiteX3" fmla="*/ 1702519 w 1702519"/>
                      <a:gd name="connsiteY3" fmla="*/ 134510 h 804382"/>
                      <a:gd name="connsiteX4" fmla="*/ 1486257 w 1702519"/>
                      <a:gd name="connsiteY4" fmla="*/ 706745 h 804382"/>
                      <a:gd name="connsiteX5" fmla="*/ 1297687 w 1702519"/>
                      <a:gd name="connsiteY5" fmla="*/ 803762 h 804382"/>
                      <a:gd name="connsiteX6" fmla="*/ 137144 w 1702519"/>
                      <a:gd name="connsiteY6" fmla="*/ 767348 h 804382"/>
                      <a:gd name="connsiteX7" fmla="*/ 0 w 1702519"/>
                      <a:gd name="connsiteY7" fmla="*/ 655162 h 804382"/>
                      <a:gd name="connsiteX8" fmla="*/ 255775 w 1702519"/>
                      <a:gd name="connsiteY8" fmla="*/ 137758 h 804382"/>
                      <a:gd name="connsiteX0" fmla="*/ 255775 w 1712705"/>
                      <a:gd name="connsiteY0" fmla="*/ 137758 h 804042"/>
                      <a:gd name="connsiteX1" fmla="*/ 391229 w 1712705"/>
                      <a:gd name="connsiteY1" fmla="*/ 14916 h 804042"/>
                      <a:gd name="connsiteX2" fmla="*/ 1599891 w 1712705"/>
                      <a:gd name="connsiteY2" fmla="*/ 0 h 804042"/>
                      <a:gd name="connsiteX3" fmla="*/ 1712705 w 1712705"/>
                      <a:gd name="connsiteY3" fmla="*/ 158642 h 804042"/>
                      <a:gd name="connsiteX4" fmla="*/ 1486257 w 1712705"/>
                      <a:gd name="connsiteY4" fmla="*/ 706745 h 804042"/>
                      <a:gd name="connsiteX5" fmla="*/ 1297687 w 1712705"/>
                      <a:gd name="connsiteY5" fmla="*/ 803762 h 804042"/>
                      <a:gd name="connsiteX6" fmla="*/ 137144 w 1712705"/>
                      <a:gd name="connsiteY6" fmla="*/ 767348 h 804042"/>
                      <a:gd name="connsiteX7" fmla="*/ 0 w 1712705"/>
                      <a:gd name="connsiteY7" fmla="*/ 655162 h 804042"/>
                      <a:gd name="connsiteX8" fmla="*/ 255775 w 1712705"/>
                      <a:gd name="connsiteY8" fmla="*/ 137758 h 804042"/>
                      <a:gd name="connsiteX0" fmla="*/ 255775 w 1715338"/>
                      <a:gd name="connsiteY0" fmla="*/ 137758 h 804042"/>
                      <a:gd name="connsiteX1" fmla="*/ 391229 w 1715338"/>
                      <a:gd name="connsiteY1" fmla="*/ 14916 h 804042"/>
                      <a:gd name="connsiteX2" fmla="*/ 1599891 w 1715338"/>
                      <a:gd name="connsiteY2" fmla="*/ 0 h 804042"/>
                      <a:gd name="connsiteX3" fmla="*/ 1712705 w 1715338"/>
                      <a:gd name="connsiteY3" fmla="*/ 158642 h 804042"/>
                      <a:gd name="connsiteX4" fmla="*/ 1486257 w 1715338"/>
                      <a:gd name="connsiteY4" fmla="*/ 706745 h 804042"/>
                      <a:gd name="connsiteX5" fmla="*/ 1297687 w 1715338"/>
                      <a:gd name="connsiteY5" fmla="*/ 803762 h 804042"/>
                      <a:gd name="connsiteX6" fmla="*/ 137144 w 1715338"/>
                      <a:gd name="connsiteY6" fmla="*/ 767348 h 804042"/>
                      <a:gd name="connsiteX7" fmla="*/ 0 w 1715338"/>
                      <a:gd name="connsiteY7" fmla="*/ 655162 h 804042"/>
                      <a:gd name="connsiteX8" fmla="*/ 255775 w 1715338"/>
                      <a:gd name="connsiteY8" fmla="*/ 137758 h 804042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5419"/>
                      <a:gd name="connsiteY0" fmla="*/ 137758 h 804195"/>
                      <a:gd name="connsiteX1" fmla="*/ 391229 w 1725419"/>
                      <a:gd name="connsiteY1" fmla="*/ 14916 h 804195"/>
                      <a:gd name="connsiteX2" fmla="*/ 1599891 w 1725419"/>
                      <a:gd name="connsiteY2" fmla="*/ 0 h 804195"/>
                      <a:gd name="connsiteX3" fmla="*/ 1723091 w 1725419"/>
                      <a:gd name="connsiteY3" fmla="*/ 146505 h 804195"/>
                      <a:gd name="connsiteX4" fmla="*/ 1486257 w 1725419"/>
                      <a:gd name="connsiteY4" fmla="*/ 706745 h 804195"/>
                      <a:gd name="connsiteX5" fmla="*/ 1297687 w 1725419"/>
                      <a:gd name="connsiteY5" fmla="*/ 803762 h 804195"/>
                      <a:gd name="connsiteX6" fmla="*/ 137144 w 1725419"/>
                      <a:gd name="connsiteY6" fmla="*/ 767348 h 804195"/>
                      <a:gd name="connsiteX7" fmla="*/ 0 w 1725419"/>
                      <a:gd name="connsiteY7" fmla="*/ 655162 h 804195"/>
                      <a:gd name="connsiteX8" fmla="*/ 255775 w 1725419"/>
                      <a:gd name="connsiteY8" fmla="*/ 137758 h 804195"/>
                      <a:gd name="connsiteX0" fmla="*/ 255775 w 1726224"/>
                      <a:gd name="connsiteY0" fmla="*/ 137758 h 804195"/>
                      <a:gd name="connsiteX1" fmla="*/ 391229 w 1726224"/>
                      <a:gd name="connsiteY1" fmla="*/ 14916 h 804195"/>
                      <a:gd name="connsiteX2" fmla="*/ 1599891 w 1726224"/>
                      <a:gd name="connsiteY2" fmla="*/ 0 h 804195"/>
                      <a:gd name="connsiteX3" fmla="*/ 1723091 w 1726224"/>
                      <a:gd name="connsiteY3" fmla="*/ 146505 h 804195"/>
                      <a:gd name="connsiteX4" fmla="*/ 1486257 w 1726224"/>
                      <a:gd name="connsiteY4" fmla="*/ 706745 h 804195"/>
                      <a:gd name="connsiteX5" fmla="*/ 1297687 w 1726224"/>
                      <a:gd name="connsiteY5" fmla="*/ 803762 h 804195"/>
                      <a:gd name="connsiteX6" fmla="*/ 137144 w 1726224"/>
                      <a:gd name="connsiteY6" fmla="*/ 767348 h 804195"/>
                      <a:gd name="connsiteX7" fmla="*/ 0 w 1726224"/>
                      <a:gd name="connsiteY7" fmla="*/ 655162 h 804195"/>
                      <a:gd name="connsiteX8" fmla="*/ 255775 w 1726224"/>
                      <a:gd name="connsiteY8" fmla="*/ 137758 h 804195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137144 w 1727086"/>
                      <a:gd name="connsiteY6" fmla="*/ 767366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255775 w 1727086"/>
                      <a:gd name="connsiteY0" fmla="*/ 137776 h 804213"/>
                      <a:gd name="connsiteX1" fmla="*/ 391229 w 1727086"/>
                      <a:gd name="connsiteY1" fmla="*/ 14934 h 804213"/>
                      <a:gd name="connsiteX2" fmla="*/ 1599891 w 1727086"/>
                      <a:gd name="connsiteY2" fmla="*/ 18 h 804213"/>
                      <a:gd name="connsiteX3" fmla="*/ 1723091 w 1727086"/>
                      <a:gd name="connsiteY3" fmla="*/ 146523 h 804213"/>
                      <a:gd name="connsiteX4" fmla="*/ 1486257 w 1727086"/>
                      <a:gd name="connsiteY4" fmla="*/ 706763 h 804213"/>
                      <a:gd name="connsiteX5" fmla="*/ 1297687 w 1727086"/>
                      <a:gd name="connsiteY5" fmla="*/ 803780 h 804213"/>
                      <a:gd name="connsiteX6" fmla="*/ 81472 w 1727086"/>
                      <a:gd name="connsiteY6" fmla="*/ 770188 h 804213"/>
                      <a:gd name="connsiteX7" fmla="*/ 0 w 1727086"/>
                      <a:gd name="connsiteY7" fmla="*/ 655180 h 804213"/>
                      <a:gd name="connsiteX8" fmla="*/ 255775 w 172708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02415 w 1773726"/>
                      <a:gd name="connsiteY0" fmla="*/ 137776 h 804213"/>
                      <a:gd name="connsiteX1" fmla="*/ 437869 w 1773726"/>
                      <a:gd name="connsiteY1" fmla="*/ 14934 h 804213"/>
                      <a:gd name="connsiteX2" fmla="*/ 1646531 w 1773726"/>
                      <a:gd name="connsiteY2" fmla="*/ 18 h 804213"/>
                      <a:gd name="connsiteX3" fmla="*/ 1769731 w 1773726"/>
                      <a:gd name="connsiteY3" fmla="*/ 146523 h 804213"/>
                      <a:gd name="connsiteX4" fmla="*/ 1532897 w 1773726"/>
                      <a:gd name="connsiteY4" fmla="*/ 706763 h 804213"/>
                      <a:gd name="connsiteX5" fmla="*/ 1344327 w 1773726"/>
                      <a:gd name="connsiteY5" fmla="*/ 803780 h 804213"/>
                      <a:gd name="connsiteX6" fmla="*/ 128112 w 1773726"/>
                      <a:gd name="connsiteY6" fmla="*/ 770188 h 804213"/>
                      <a:gd name="connsiteX7" fmla="*/ 36355 w 1773726"/>
                      <a:gd name="connsiteY7" fmla="*/ 649183 h 804213"/>
                      <a:gd name="connsiteX8" fmla="*/ 302415 w 1773726"/>
                      <a:gd name="connsiteY8" fmla="*/ 137776 h 804213"/>
                      <a:gd name="connsiteX0" fmla="*/ 320660 w 1791971"/>
                      <a:gd name="connsiteY0" fmla="*/ 137776 h 804213"/>
                      <a:gd name="connsiteX1" fmla="*/ 456114 w 1791971"/>
                      <a:gd name="connsiteY1" fmla="*/ 14934 h 804213"/>
                      <a:gd name="connsiteX2" fmla="*/ 1664776 w 1791971"/>
                      <a:gd name="connsiteY2" fmla="*/ 18 h 804213"/>
                      <a:gd name="connsiteX3" fmla="*/ 1787976 w 1791971"/>
                      <a:gd name="connsiteY3" fmla="*/ 146523 h 804213"/>
                      <a:gd name="connsiteX4" fmla="*/ 1551142 w 1791971"/>
                      <a:gd name="connsiteY4" fmla="*/ 706763 h 804213"/>
                      <a:gd name="connsiteX5" fmla="*/ 1362572 w 1791971"/>
                      <a:gd name="connsiteY5" fmla="*/ 803780 h 804213"/>
                      <a:gd name="connsiteX6" fmla="*/ 115743 w 1791971"/>
                      <a:gd name="connsiteY6" fmla="*/ 765018 h 804213"/>
                      <a:gd name="connsiteX7" fmla="*/ 54600 w 1791971"/>
                      <a:gd name="connsiteY7" fmla="*/ 649183 h 804213"/>
                      <a:gd name="connsiteX8" fmla="*/ 320660 w 1791971"/>
                      <a:gd name="connsiteY8" fmla="*/ 137776 h 804213"/>
                      <a:gd name="connsiteX0" fmla="*/ 266412 w 1737723"/>
                      <a:gd name="connsiteY0" fmla="*/ 137776 h 804213"/>
                      <a:gd name="connsiteX1" fmla="*/ 401866 w 1737723"/>
                      <a:gd name="connsiteY1" fmla="*/ 14934 h 804213"/>
                      <a:gd name="connsiteX2" fmla="*/ 1610528 w 1737723"/>
                      <a:gd name="connsiteY2" fmla="*/ 18 h 804213"/>
                      <a:gd name="connsiteX3" fmla="*/ 1733728 w 1737723"/>
                      <a:gd name="connsiteY3" fmla="*/ 146523 h 804213"/>
                      <a:gd name="connsiteX4" fmla="*/ 1496894 w 1737723"/>
                      <a:gd name="connsiteY4" fmla="*/ 706763 h 804213"/>
                      <a:gd name="connsiteX5" fmla="*/ 1308324 w 1737723"/>
                      <a:gd name="connsiteY5" fmla="*/ 803780 h 804213"/>
                      <a:gd name="connsiteX6" fmla="*/ 61495 w 1737723"/>
                      <a:gd name="connsiteY6" fmla="*/ 765018 h 804213"/>
                      <a:gd name="connsiteX7" fmla="*/ 352 w 1737723"/>
                      <a:gd name="connsiteY7" fmla="*/ 649183 h 804213"/>
                      <a:gd name="connsiteX8" fmla="*/ 266412 w 1737723"/>
                      <a:gd name="connsiteY8" fmla="*/ 137776 h 804213"/>
                      <a:gd name="connsiteX0" fmla="*/ 266505 w 1737816"/>
                      <a:gd name="connsiteY0" fmla="*/ 137776 h 804213"/>
                      <a:gd name="connsiteX1" fmla="*/ 401959 w 1737816"/>
                      <a:gd name="connsiteY1" fmla="*/ 14934 h 804213"/>
                      <a:gd name="connsiteX2" fmla="*/ 1610621 w 1737816"/>
                      <a:gd name="connsiteY2" fmla="*/ 18 h 804213"/>
                      <a:gd name="connsiteX3" fmla="*/ 1733821 w 1737816"/>
                      <a:gd name="connsiteY3" fmla="*/ 146523 h 804213"/>
                      <a:gd name="connsiteX4" fmla="*/ 1496987 w 1737816"/>
                      <a:gd name="connsiteY4" fmla="*/ 706763 h 804213"/>
                      <a:gd name="connsiteX5" fmla="*/ 1308417 w 1737816"/>
                      <a:gd name="connsiteY5" fmla="*/ 803780 h 804213"/>
                      <a:gd name="connsiteX6" fmla="*/ 61588 w 1737816"/>
                      <a:gd name="connsiteY6" fmla="*/ 765018 h 804213"/>
                      <a:gd name="connsiteX7" fmla="*/ 445 w 1737816"/>
                      <a:gd name="connsiteY7" fmla="*/ 649183 h 804213"/>
                      <a:gd name="connsiteX8" fmla="*/ 266505 w 1737816"/>
                      <a:gd name="connsiteY8" fmla="*/ 137776 h 80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7816" h="804213">
                        <a:moveTo>
                          <a:pt x="266505" y="137776"/>
                        </a:moveTo>
                        <a:cubicBezTo>
                          <a:pt x="333424" y="32068"/>
                          <a:pt x="335909" y="14934"/>
                          <a:pt x="401959" y="14934"/>
                        </a:cubicBezTo>
                        <a:lnTo>
                          <a:pt x="1610621" y="18"/>
                        </a:lnTo>
                        <a:cubicBezTo>
                          <a:pt x="1717329" y="-1635"/>
                          <a:pt x="1750248" y="107140"/>
                          <a:pt x="1733821" y="146523"/>
                        </a:cubicBezTo>
                        <a:lnTo>
                          <a:pt x="1496987" y="706763"/>
                        </a:lnTo>
                        <a:cubicBezTo>
                          <a:pt x="1426086" y="816306"/>
                          <a:pt x="1374467" y="803780"/>
                          <a:pt x="1308417" y="803780"/>
                        </a:cubicBezTo>
                        <a:lnTo>
                          <a:pt x="61588" y="765018"/>
                        </a:lnTo>
                        <a:cubicBezTo>
                          <a:pt x="-9233" y="757254"/>
                          <a:pt x="445" y="715233"/>
                          <a:pt x="445" y="649183"/>
                        </a:cubicBezTo>
                        <a:lnTo>
                          <a:pt x="266505" y="137776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8243A2B6-BEB5-CDFB-0982-B98D26A9C143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925080" y="3471614"/>
                    <a:ext cx="2009291" cy="1492972"/>
                  </a:xfrm>
                  <a:custGeom>
                    <a:avLst/>
                    <a:gdLst>
                      <a:gd name="connsiteX0" fmla="*/ 1377317 w 2026325"/>
                      <a:gd name="connsiteY0" fmla="*/ 20828 h 1548767"/>
                      <a:gd name="connsiteX1" fmla="*/ 2026325 w 2026325"/>
                      <a:gd name="connsiteY1" fmla="*/ 896787 h 1548767"/>
                      <a:gd name="connsiteX2" fmla="*/ 2005448 w 2026325"/>
                      <a:gd name="connsiteY2" fmla="*/ 950962 h 1548767"/>
                      <a:gd name="connsiteX3" fmla="*/ 993914 w 2026325"/>
                      <a:gd name="connsiteY3" fmla="*/ 1546736 h 1548767"/>
                      <a:gd name="connsiteX4" fmla="*/ 713 w 2026325"/>
                      <a:gd name="connsiteY4" fmla="*/ 829979 h 1548767"/>
                      <a:gd name="connsiteX5" fmla="*/ 9922 w 2026325"/>
                      <a:gd name="connsiteY5" fmla="*/ 750723 h 1548767"/>
                      <a:gd name="connsiteX6" fmla="*/ 22495 w 2026325"/>
                      <a:gd name="connsiteY6" fmla="*/ 700472 h 1548767"/>
                      <a:gd name="connsiteX7" fmla="*/ 6362 w 2026325"/>
                      <a:gd name="connsiteY7" fmla="*/ 604177 h 1548767"/>
                      <a:gd name="connsiteX8" fmla="*/ 760025 w 2026325"/>
                      <a:gd name="connsiteY8" fmla="*/ 47770 h 1548767"/>
                      <a:gd name="connsiteX9" fmla="*/ 804245 w 2026325"/>
                      <a:gd name="connsiteY9" fmla="*/ 45087 h 1548767"/>
                      <a:gd name="connsiteX10" fmla="*/ 861312 w 2026325"/>
                      <a:gd name="connsiteY10" fmla="*/ 28928 h 1548767"/>
                      <a:gd name="connsiteX11" fmla="*/ 1069906 w 2026325"/>
                      <a:gd name="connsiteY11" fmla="*/ 2031 h 1548767"/>
                      <a:gd name="connsiteX12" fmla="*/ 1374844 w 2026325"/>
                      <a:gd name="connsiteY12" fmla="*/ 20223 h 15487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26325" h="1548767">
                        <a:moveTo>
                          <a:pt x="1377317" y="20828"/>
                        </a:moveTo>
                        <a:lnTo>
                          <a:pt x="2026325" y="896787"/>
                        </a:lnTo>
                        <a:lnTo>
                          <a:pt x="2005448" y="950962"/>
                        </a:lnTo>
                        <a:cubicBezTo>
                          <a:pt x="1859419" y="1272403"/>
                          <a:pt x="1456645" y="1521789"/>
                          <a:pt x="993914" y="1546736"/>
                        </a:cubicBezTo>
                        <a:cubicBezTo>
                          <a:pt x="424399" y="1577440"/>
                          <a:pt x="-20271" y="1256537"/>
                          <a:pt x="713" y="829979"/>
                        </a:cubicBezTo>
                        <a:cubicBezTo>
                          <a:pt x="2024" y="803319"/>
                          <a:pt x="5124" y="776878"/>
                          <a:pt x="9922" y="750723"/>
                        </a:cubicBezTo>
                        <a:lnTo>
                          <a:pt x="22495" y="700472"/>
                        </a:lnTo>
                        <a:lnTo>
                          <a:pt x="6362" y="604177"/>
                        </a:lnTo>
                        <a:cubicBezTo>
                          <a:pt x="6362" y="329718"/>
                          <a:pt x="329910" y="100729"/>
                          <a:pt x="760025" y="47770"/>
                        </a:cubicBezTo>
                        <a:lnTo>
                          <a:pt x="804245" y="45087"/>
                        </a:lnTo>
                        <a:lnTo>
                          <a:pt x="861312" y="28928"/>
                        </a:lnTo>
                        <a:cubicBezTo>
                          <a:pt x="928946" y="15020"/>
                          <a:pt x="998717" y="5870"/>
                          <a:pt x="1069906" y="2031"/>
                        </a:cubicBezTo>
                        <a:cubicBezTo>
                          <a:pt x="1176690" y="-3726"/>
                          <a:pt x="1279085" y="2878"/>
                          <a:pt x="1374844" y="2022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6A74F92C-3B3F-884B-4333-63B338CC76CE}"/>
                      </a:ext>
                    </a:extLst>
                  </p:cNvPr>
                  <p:cNvSpPr/>
                  <p:nvPr/>
                </p:nvSpPr>
                <p:spPr>
                  <a:xfrm rot="20149398">
                    <a:off x="3881440" y="3300204"/>
                    <a:ext cx="1982615" cy="1405642"/>
                  </a:xfrm>
                  <a:custGeom>
                    <a:avLst/>
                    <a:gdLst>
                      <a:gd name="connsiteX0" fmla="*/ 1285618 w 1982615"/>
                      <a:gd name="connsiteY0" fmla="*/ 23071 h 1405642"/>
                      <a:gd name="connsiteX1" fmla="*/ 1982615 w 1982615"/>
                      <a:gd name="connsiteY1" fmla="*/ 963799 h 1405642"/>
                      <a:gd name="connsiteX2" fmla="*/ 1975872 w 1982615"/>
                      <a:gd name="connsiteY2" fmla="*/ 976391 h 1405642"/>
                      <a:gd name="connsiteX3" fmla="*/ 1028342 w 1982615"/>
                      <a:gd name="connsiteY3" fmla="*/ 1405642 h 1405642"/>
                      <a:gd name="connsiteX4" fmla="*/ 0 w 1982615"/>
                      <a:gd name="connsiteY4" fmla="*/ 702821 h 1405642"/>
                      <a:gd name="connsiteX5" fmla="*/ 1028342 w 1982615"/>
                      <a:gd name="connsiteY5" fmla="*/ 0 h 1405642"/>
                      <a:gd name="connsiteX6" fmla="*/ 1235589 w 1982615"/>
                      <a:gd name="connsiteY6" fmla="*/ 14279 h 140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82615" h="1405642">
                        <a:moveTo>
                          <a:pt x="1285618" y="23071"/>
                        </a:moveTo>
                        <a:lnTo>
                          <a:pt x="1982615" y="963799"/>
                        </a:lnTo>
                        <a:lnTo>
                          <a:pt x="1975872" y="976391"/>
                        </a:lnTo>
                        <a:cubicBezTo>
                          <a:pt x="1819761" y="1228644"/>
                          <a:pt x="1454296" y="1405642"/>
                          <a:pt x="1028342" y="1405642"/>
                        </a:cubicBezTo>
                        <a:cubicBezTo>
                          <a:pt x="460404" y="1405642"/>
                          <a:pt x="0" y="1090978"/>
                          <a:pt x="0" y="702821"/>
                        </a:cubicBezTo>
                        <a:cubicBezTo>
                          <a:pt x="0" y="314664"/>
                          <a:pt x="460404" y="0"/>
                          <a:pt x="1028342" y="0"/>
                        </a:cubicBezTo>
                        <a:cubicBezTo>
                          <a:pt x="1099335" y="0"/>
                          <a:pt x="1168647" y="4917"/>
                          <a:pt x="1235589" y="14279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D73E648E-813A-39E3-BE5C-2645BE4994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26246" y="1945655"/>
                    <a:ext cx="1957052" cy="1575660"/>
                  </a:xfrm>
                  <a:custGeom>
                    <a:avLst/>
                    <a:gdLst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885646 w 1957052"/>
                      <a:gd name="connsiteY7" fmla="*/ 469653 h 1575660"/>
                      <a:gd name="connsiteX8" fmla="*/ 1957052 w 1957052"/>
                      <a:gd name="connsiteY8" fmla="*/ 469653 h 1575660"/>
                      <a:gd name="connsiteX9" fmla="*/ 1464353 w 1957052"/>
                      <a:gd name="connsiteY9" fmla="*/ 1345952 h 1575660"/>
                      <a:gd name="connsiteX10" fmla="*/ 1286650 w 1957052"/>
                      <a:gd name="connsiteY10" fmla="*/ 1345952 h 1575660"/>
                      <a:gd name="connsiteX11" fmla="*/ 1161422 w 1957052"/>
                      <a:gd name="connsiteY11" fmla="*/ 1423356 h 1575660"/>
                      <a:gd name="connsiteX12" fmla="*/ 44663 w 1957052"/>
                      <a:gd name="connsiteY12" fmla="*/ 1295618 h 1575660"/>
                      <a:gd name="connsiteX13" fmla="*/ 2939 w 1957052"/>
                      <a:gd name="connsiteY13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570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  <a:gd name="connsiteX0" fmla="*/ 2939 w 1957052"/>
                      <a:gd name="connsiteY0" fmla="*/ 1038044 h 1575660"/>
                      <a:gd name="connsiteX1" fmla="*/ 5505 w 1957052"/>
                      <a:gd name="connsiteY1" fmla="*/ 1024659 h 1575660"/>
                      <a:gd name="connsiteX2" fmla="*/ 2939 w 1957052"/>
                      <a:gd name="connsiteY2" fmla="*/ 911044 h 1575660"/>
                      <a:gd name="connsiteX3" fmla="*/ 607867 w 1957052"/>
                      <a:gd name="connsiteY3" fmla="*/ 152303 h 1575660"/>
                      <a:gd name="connsiteX4" fmla="*/ 1724626 w 1957052"/>
                      <a:gd name="connsiteY4" fmla="*/ 280042 h 1575660"/>
                      <a:gd name="connsiteX5" fmla="*/ 1744126 w 1957052"/>
                      <a:gd name="connsiteY5" fmla="*/ 342653 h 1575660"/>
                      <a:gd name="connsiteX6" fmla="*/ 1906252 w 1957052"/>
                      <a:gd name="connsiteY6" fmla="*/ 342653 h 1575660"/>
                      <a:gd name="connsiteX7" fmla="*/ 1957052 w 1957052"/>
                      <a:gd name="connsiteY7" fmla="*/ 469653 h 1575660"/>
                      <a:gd name="connsiteX8" fmla="*/ 1464353 w 1957052"/>
                      <a:gd name="connsiteY8" fmla="*/ 1345952 h 1575660"/>
                      <a:gd name="connsiteX9" fmla="*/ 1286650 w 1957052"/>
                      <a:gd name="connsiteY9" fmla="*/ 1345952 h 1575660"/>
                      <a:gd name="connsiteX10" fmla="*/ 1161422 w 1957052"/>
                      <a:gd name="connsiteY10" fmla="*/ 1423356 h 1575660"/>
                      <a:gd name="connsiteX11" fmla="*/ 44663 w 1957052"/>
                      <a:gd name="connsiteY11" fmla="*/ 1295618 h 1575660"/>
                      <a:gd name="connsiteX12" fmla="*/ 2939 w 1957052"/>
                      <a:gd name="connsiteY12" fmla="*/ 1038044 h 157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57052" h="1575660">
                        <a:moveTo>
                          <a:pt x="2939" y="1038044"/>
                        </a:moveTo>
                        <a:lnTo>
                          <a:pt x="5505" y="1024659"/>
                        </a:lnTo>
                        <a:cubicBezTo>
                          <a:pt x="4650" y="986787"/>
                          <a:pt x="3794" y="948916"/>
                          <a:pt x="2939" y="911044"/>
                        </a:cubicBez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06252" y="342653"/>
                        </a:lnTo>
                        <a:lnTo>
                          <a:pt x="1957052" y="469653"/>
                        </a:lnTo>
                        <a:lnTo>
                          <a:pt x="1464353" y="1345952"/>
                        </a:lnTo>
                        <a:lnTo>
                          <a:pt x="1286650" y="1345952"/>
                        </a:lnTo>
                        <a:lnTo>
                          <a:pt x="1161422" y="1423356"/>
                        </a:lnTo>
                        <a:cubicBezTo>
                          <a:pt x="697513" y="1668730"/>
                          <a:pt x="197523" y="1611539"/>
                          <a:pt x="44663" y="1295618"/>
                        </a:cubicBezTo>
                        <a:cubicBezTo>
                          <a:pt x="6448" y="1216637"/>
                          <a:pt x="-6453" y="1128963"/>
                          <a:pt x="2939" y="1038044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37990409-4EB8-859B-703C-3F50CB910D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74215" y="1997687"/>
                    <a:ext cx="1934115" cy="1448660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D5C0781-CDB4-0C19-E1BD-56301AE148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89501" y="2098145"/>
                    <a:ext cx="1717401" cy="1233488"/>
                  </a:xfrm>
                  <a:custGeom>
                    <a:avLst/>
                    <a:gdLst>
                      <a:gd name="connsiteX0" fmla="*/ 2939 w 1934115"/>
                      <a:gd name="connsiteY0" fmla="*/ 911044 h 1448660"/>
                      <a:gd name="connsiteX1" fmla="*/ 607867 w 1934115"/>
                      <a:gd name="connsiteY1" fmla="*/ 152303 h 1448660"/>
                      <a:gd name="connsiteX2" fmla="*/ 1724626 w 1934115"/>
                      <a:gd name="connsiteY2" fmla="*/ 280042 h 1448660"/>
                      <a:gd name="connsiteX3" fmla="*/ 1744126 w 1934115"/>
                      <a:gd name="connsiteY3" fmla="*/ 342653 h 1448660"/>
                      <a:gd name="connsiteX4" fmla="*/ 1918517 w 1934115"/>
                      <a:gd name="connsiteY4" fmla="*/ 342653 h 1448660"/>
                      <a:gd name="connsiteX5" fmla="*/ 1934115 w 1934115"/>
                      <a:gd name="connsiteY5" fmla="*/ 383448 h 1448660"/>
                      <a:gd name="connsiteX6" fmla="*/ 1464353 w 1934115"/>
                      <a:gd name="connsiteY6" fmla="*/ 1218952 h 1448660"/>
                      <a:gd name="connsiteX7" fmla="*/ 1286650 w 1934115"/>
                      <a:gd name="connsiteY7" fmla="*/ 1218952 h 1448660"/>
                      <a:gd name="connsiteX8" fmla="*/ 1161422 w 1934115"/>
                      <a:gd name="connsiteY8" fmla="*/ 1296356 h 1448660"/>
                      <a:gd name="connsiteX9" fmla="*/ 44663 w 1934115"/>
                      <a:gd name="connsiteY9" fmla="*/ 1168618 h 1448660"/>
                      <a:gd name="connsiteX10" fmla="*/ 2939 w 1934115"/>
                      <a:gd name="connsiteY10" fmla="*/ 911044 h 1448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34115" h="1448660">
                        <a:moveTo>
                          <a:pt x="2939" y="911044"/>
                        </a:moveTo>
                        <a:cubicBezTo>
                          <a:pt x="31116" y="638289"/>
                          <a:pt x="259936" y="336333"/>
                          <a:pt x="607867" y="152303"/>
                        </a:cubicBezTo>
                        <a:cubicBezTo>
                          <a:pt x="1071777" y="-93070"/>
                          <a:pt x="1571766" y="-35880"/>
                          <a:pt x="1724626" y="280042"/>
                        </a:cubicBezTo>
                        <a:lnTo>
                          <a:pt x="1744126" y="342653"/>
                        </a:lnTo>
                        <a:lnTo>
                          <a:pt x="1918517" y="342653"/>
                        </a:lnTo>
                        <a:lnTo>
                          <a:pt x="1934115" y="383448"/>
                        </a:lnTo>
                        <a:lnTo>
                          <a:pt x="1464353" y="1218952"/>
                        </a:lnTo>
                        <a:lnTo>
                          <a:pt x="1286650" y="1218952"/>
                        </a:lnTo>
                        <a:lnTo>
                          <a:pt x="1161422" y="1296356"/>
                        </a:lnTo>
                        <a:cubicBezTo>
                          <a:pt x="697513" y="1541730"/>
                          <a:pt x="197523" y="1484539"/>
                          <a:pt x="44663" y="1168618"/>
                        </a:cubicBezTo>
                        <a:cubicBezTo>
                          <a:pt x="6448" y="1089637"/>
                          <a:pt x="-6453" y="1001963"/>
                          <a:pt x="2939" y="911044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25B7BFF5-2EB1-EE90-4BE6-8F89B61C6E3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929941" y="3426947"/>
                    <a:ext cx="805448" cy="123588"/>
                    <a:chOff x="6855372" y="5544031"/>
                    <a:chExt cx="908923" cy="166461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1" name="四角形: 上の 2 つの角を丸める 30">
                      <a:extLst>
                        <a:ext uri="{FF2B5EF4-FFF2-40B4-BE49-F238E27FC236}">
                          <a16:creationId xmlns:a16="http://schemas.microsoft.com/office/drawing/2014/main" id="{E660AABD-D94D-622D-4416-B7C23E1F754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946437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四角形: 上の 2 つの角を丸める 31">
                      <a:extLst>
                        <a:ext uri="{FF2B5EF4-FFF2-40B4-BE49-F238E27FC236}">
                          <a16:creationId xmlns:a16="http://schemas.microsoft.com/office/drawing/2014/main" id="{A662F9C1-B322-2F0F-BAAA-135D1AC21D5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182180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四角形: 上の 2 つの角を丸める 32">
                      <a:extLst>
                        <a:ext uri="{FF2B5EF4-FFF2-40B4-BE49-F238E27FC236}">
                          <a16:creationId xmlns:a16="http://schemas.microsoft.com/office/drawing/2014/main" id="{CA4B52BE-82A7-BCF3-4733-9A51AE07070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444122" y="5452966"/>
                      <a:ext cx="165977" cy="348108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F20593B6-3F56-6099-1BE6-91B40DBEF5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9295" y="5544514"/>
                      <a:ext cx="125000" cy="165978"/>
                    </a:xfrm>
                    <a:custGeom>
                      <a:avLst/>
                      <a:gdLst>
                        <a:gd name="connsiteX0" fmla="*/ 61913 w 123825"/>
                        <a:gd name="connsiteY0" fmla="*/ 0 h 127628"/>
                        <a:gd name="connsiteX1" fmla="*/ 84556 w 123825"/>
                        <a:gd name="connsiteY1" fmla="*/ 4572 h 127628"/>
                        <a:gd name="connsiteX2" fmla="*/ 123825 w 123825"/>
                        <a:gd name="connsiteY2" fmla="*/ 63814 h 127628"/>
                        <a:gd name="connsiteX3" fmla="*/ 84556 w 123825"/>
                        <a:gd name="connsiteY3" fmla="*/ 123057 h 127628"/>
                        <a:gd name="connsiteX4" fmla="*/ 61913 w 123825"/>
                        <a:gd name="connsiteY4" fmla="*/ 127628 h 127628"/>
                        <a:gd name="connsiteX5" fmla="*/ 39269 w 123825"/>
                        <a:gd name="connsiteY5" fmla="*/ 123057 h 127628"/>
                        <a:gd name="connsiteX6" fmla="*/ 0 w 123825"/>
                        <a:gd name="connsiteY6" fmla="*/ 63814 h 127628"/>
                        <a:gd name="connsiteX7" fmla="*/ 39269 w 123825"/>
                        <a:gd name="connsiteY7" fmla="*/ 4572 h 127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3825" h="127628">
                          <a:moveTo>
                            <a:pt x="61913" y="0"/>
                          </a:moveTo>
                          <a:lnTo>
                            <a:pt x="84556" y="4572"/>
                          </a:lnTo>
                          <a:cubicBezTo>
                            <a:pt x="107633" y="14332"/>
                            <a:pt x="123825" y="37183"/>
                            <a:pt x="123825" y="63814"/>
                          </a:cubicBezTo>
                          <a:cubicBezTo>
                            <a:pt x="123825" y="90446"/>
                            <a:pt x="107633" y="113296"/>
                            <a:pt x="84556" y="123057"/>
                          </a:cubicBezTo>
                          <a:lnTo>
                            <a:pt x="61913" y="127628"/>
                          </a:lnTo>
                          <a:lnTo>
                            <a:pt x="39269" y="123057"/>
                          </a:lnTo>
                          <a:cubicBezTo>
                            <a:pt x="16192" y="113296"/>
                            <a:pt x="0" y="90446"/>
                            <a:pt x="0" y="63814"/>
                          </a:cubicBezTo>
                          <a:cubicBezTo>
                            <a:pt x="0" y="37183"/>
                            <a:pt x="16192" y="14332"/>
                            <a:pt x="39269" y="4572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1A8E9C25-DE3B-A4D2-9A9C-CE491B76FD87}"/>
                      </a:ext>
                    </a:extLst>
                  </p:cNvPr>
                  <p:cNvSpPr/>
                  <p:nvPr/>
                </p:nvSpPr>
                <p:spPr>
                  <a:xfrm rot="20530604">
                    <a:off x="4037933" y="3580889"/>
                    <a:ext cx="1439302" cy="96834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58446C7-A786-2250-1E78-4007FE2B1443}"/>
                    </a:ext>
                  </a:extLst>
                </p:cNvPr>
                <p:cNvSpPr/>
                <p:nvPr/>
              </p:nvSpPr>
              <p:spPr>
                <a:xfrm rot="19800000">
                  <a:off x="-4397151" y="2121473"/>
                  <a:ext cx="2761078" cy="2437311"/>
                </a:xfrm>
                <a:custGeom>
                  <a:avLst/>
                  <a:gdLst>
                    <a:gd name="connsiteX0" fmla="*/ 2306056 w 2761078"/>
                    <a:gd name="connsiteY0" fmla="*/ 87463 h 2437311"/>
                    <a:gd name="connsiteX1" fmla="*/ 2732787 w 2761078"/>
                    <a:gd name="connsiteY1" fmla="*/ 1037831 h 2437311"/>
                    <a:gd name="connsiteX2" fmla="*/ 2664055 w 2761078"/>
                    <a:gd name="connsiteY2" fmla="*/ 1294341 h 2437311"/>
                    <a:gd name="connsiteX3" fmla="*/ 1981197 w 2761078"/>
                    <a:gd name="connsiteY3" fmla="*/ 1897672 h 2437311"/>
                    <a:gd name="connsiteX4" fmla="*/ 1943423 w 2761078"/>
                    <a:gd name="connsiteY4" fmla="*/ 1899153 h 2437311"/>
                    <a:gd name="connsiteX5" fmla="*/ 1923623 w 2761078"/>
                    <a:gd name="connsiteY5" fmla="*/ 1905300 h 2437311"/>
                    <a:gd name="connsiteX6" fmla="*/ 1875821 w 2761078"/>
                    <a:gd name="connsiteY6" fmla="*/ 1910118 h 2437311"/>
                    <a:gd name="connsiteX7" fmla="*/ 1143341 w 2761078"/>
                    <a:gd name="connsiteY7" fmla="*/ 1910117 h 2437311"/>
                    <a:gd name="connsiteX8" fmla="*/ 907459 w 2761078"/>
                    <a:gd name="connsiteY8" fmla="*/ 2318676 h 2437311"/>
                    <a:gd name="connsiteX9" fmla="*/ 672725 w 2761078"/>
                    <a:gd name="connsiteY9" fmla="*/ 2435515 h 2437311"/>
                    <a:gd name="connsiteX10" fmla="*/ 583449 w 2761078"/>
                    <a:gd name="connsiteY10" fmla="*/ 2405495 h 2437311"/>
                    <a:gd name="connsiteX11" fmla="*/ 512812 w 2761078"/>
                    <a:gd name="connsiteY11" fmla="*/ 2343190 h 2437311"/>
                    <a:gd name="connsiteX12" fmla="*/ 496631 w 2761078"/>
                    <a:gd name="connsiteY12" fmla="*/ 2081484 h 2437311"/>
                    <a:gd name="connsiteX13" fmla="*/ 797326 w 2761078"/>
                    <a:gd name="connsiteY13" fmla="*/ 1560666 h 2437311"/>
                    <a:gd name="connsiteX14" fmla="*/ 898715 w 2761078"/>
                    <a:gd name="connsiteY14" fmla="*/ 1466072 h 2437311"/>
                    <a:gd name="connsiteX15" fmla="*/ 923461 w 2761078"/>
                    <a:gd name="connsiteY15" fmla="*/ 1456832 h 2437311"/>
                    <a:gd name="connsiteX16" fmla="*/ 927990 w 2761078"/>
                    <a:gd name="connsiteY16" fmla="*/ 1454374 h 2437311"/>
                    <a:gd name="connsiteX17" fmla="*/ 940173 w 2761078"/>
                    <a:gd name="connsiteY17" fmla="*/ 1450592 h 2437311"/>
                    <a:gd name="connsiteX18" fmla="*/ 941351 w 2761078"/>
                    <a:gd name="connsiteY18" fmla="*/ 1450152 h 2437311"/>
                    <a:gd name="connsiteX19" fmla="*/ 941658 w 2761078"/>
                    <a:gd name="connsiteY19" fmla="*/ 1450131 h 2437311"/>
                    <a:gd name="connsiteX20" fmla="*/ 972513 w 2761078"/>
                    <a:gd name="connsiteY20" fmla="*/ 1440553 h 2437311"/>
                    <a:gd name="connsiteX21" fmla="*/ 1020316 w 2761078"/>
                    <a:gd name="connsiteY21" fmla="*/ 1435734 h 2437311"/>
                    <a:gd name="connsiteX22" fmla="*/ 1127810 w 2761078"/>
                    <a:gd name="connsiteY22" fmla="*/ 1435734 h 2437311"/>
                    <a:gd name="connsiteX23" fmla="*/ 1112322 w 2761078"/>
                    <a:gd name="connsiteY23" fmla="*/ 1401789 h 2437311"/>
                    <a:gd name="connsiteX24" fmla="*/ 678527 w 2761078"/>
                    <a:gd name="connsiteY24" fmla="*/ 1401788 h 2437311"/>
                    <a:gd name="connsiteX25" fmla="*/ 442644 w 2761078"/>
                    <a:gd name="connsiteY25" fmla="*/ 1810347 h 2437311"/>
                    <a:gd name="connsiteX26" fmla="*/ 162442 w 2761078"/>
                    <a:gd name="connsiteY26" fmla="*/ 1916893 h 2437311"/>
                    <a:gd name="connsiteX27" fmla="*/ 118634 w 2761078"/>
                    <a:gd name="connsiteY27" fmla="*/ 1897166 h 2437311"/>
                    <a:gd name="connsiteX28" fmla="*/ 118635 w 2761078"/>
                    <a:gd name="connsiteY28" fmla="*/ 1897166 h 2437311"/>
                    <a:gd name="connsiteX29" fmla="*/ 118634 w 2761078"/>
                    <a:gd name="connsiteY29" fmla="*/ 1897165 h 2437311"/>
                    <a:gd name="connsiteX30" fmla="*/ 118634 w 2761078"/>
                    <a:gd name="connsiteY30" fmla="*/ 1897166 h 2437311"/>
                    <a:gd name="connsiteX31" fmla="*/ 79646 w 2761078"/>
                    <a:gd name="connsiteY31" fmla="*/ 1869091 h 2437311"/>
                    <a:gd name="connsiteX32" fmla="*/ 31817 w 2761078"/>
                    <a:gd name="connsiteY32" fmla="*/ 1573156 h 2437311"/>
                    <a:gd name="connsiteX33" fmla="*/ 332511 w 2761078"/>
                    <a:gd name="connsiteY33" fmla="*/ 1052337 h 2437311"/>
                    <a:gd name="connsiteX34" fmla="*/ 433901 w 2761078"/>
                    <a:gd name="connsiteY34" fmla="*/ 957742 h 2437311"/>
                    <a:gd name="connsiteX35" fmla="*/ 458646 w 2761078"/>
                    <a:gd name="connsiteY35" fmla="*/ 948503 h 2437311"/>
                    <a:gd name="connsiteX36" fmla="*/ 463175 w 2761078"/>
                    <a:gd name="connsiteY36" fmla="*/ 946045 h 2437311"/>
                    <a:gd name="connsiteX37" fmla="*/ 475359 w 2761078"/>
                    <a:gd name="connsiteY37" fmla="*/ 942263 h 2437311"/>
                    <a:gd name="connsiteX38" fmla="*/ 476535 w 2761078"/>
                    <a:gd name="connsiteY38" fmla="*/ 941824 h 2437311"/>
                    <a:gd name="connsiteX39" fmla="*/ 476843 w 2761078"/>
                    <a:gd name="connsiteY39" fmla="*/ 941802 h 2437311"/>
                    <a:gd name="connsiteX40" fmla="*/ 507698 w 2761078"/>
                    <a:gd name="connsiteY40" fmla="*/ 932224 h 2437311"/>
                    <a:gd name="connsiteX41" fmla="*/ 555501 w 2761078"/>
                    <a:gd name="connsiteY41" fmla="*/ 927405 h 2437311"/>
                    <a:gd name="connsiteX42" fmla="*/ 1060397 w 2761078"/>
                    <a:gd name="connsiteY42" fmla="*/ 927405 h 2437311"/>
                    <a:gd name="connsiteX43" fmla="*/ 1071657 w 2761078"/>
                    <a:gd name="connsiteY43" fmla="*/ 867659 h 2437311"/>
                    <a:gd name="connsiteX44" fmla="*/ 1140388 w 2761078"/>
                    <a:gd name="connsiteY44" fmla="*/ 611150 h 2437311"/>
                    <a:gd name="connsiteX45" fmla="*/ 2149928 w 2761078"/>
                    <a:gd name="connsiteY45" fmla="*/ 28291 h 2437311"/>
                    <a:gd name="connsiteX46" fmla="*/ 2306056 w 2761078"/>
                    <a:gd name="connsiteY46" fmla="*/ 87463 h 2437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761078" h="2437311">
                      <a:moveTo>
                        <a:pt x="2306056" y="87463"/>
                      </a:moveTo>
                      <a:cubicBezTo>
                        <a:pt x="2648978" y="258921"/>
                        <a:pt x="2835884" y="653068"/>
                        <a:pt x="2732787" y="1037831"/>
                      </a:cubicBezTo>
                      <a:lnTo>
                        <a:pt x="2664055" y="1294341"/>
                      </a:lnTo>
                      <a:cubicBezTo>
                        <a:pt x="2575686" y="1624138"/>
                        <a:pt x="2299352" y="1853373"/>
                        <a:pt x="1981197" y="1897672"/>
                      </a:cubicBezTo>
                      <a:lnTo>
                        <a:pt x="1943423" y="1899153"/>
                      </a:lnTo>
                      <a:lnTo>
                        <a:pt x="1923623" y="1905300"/>
                      </a:lnTo>
                      <a:cubicBezTo>
                        <a:pt x="1908182" y="1908459"/>
                        <a:pt x="1892195" y="1910118"/>
                        <a:pt x="1875821" y="1910118"/>
                      </a:cubicBezTo>
                      <a:lnTo>
                        <a:pt x="1143341" y="1910117"/>
                      </a:lnTo>
                      <a:lnTo>
                        <a:pt x="907459" y="2318676"/>
                      </a:lnTo>
                      <a:cubicBezTo>
                        <a:pt x="858334" y="2403761"/>
                        <a:pt x="764455" y="2446897"/>
                        <a:pt x="672725" y="2435515"/>
                      </a:cubicBezTo>
                      <a:lnTo>
                        <a:pt x="583449" y="2405495"/>
                      </a:lnTo>
                      <a:lnTo>
                        <a:pt x="512812" y="2343190"/>
                      </a:lnTo>
                      <a:cubicBezTo>
                        <a:pt x="457090" y="2269441"/>
                        <a:pt x="447506" y="2166570"/>
                        <a:pt x="496631" y="2081484"/>
                      </a:cubicBezTo>
                      <a:lnTo>
                        <a:pt x="797326" y="1560666"/>
                      </a:lnTo>
                      <a:cubicBezTo>
                        <a:pt x="821887" y="1518124"/>
                        <a:pt x="857638" y="1486069"/>
                        <a:pt x="898715" y="1466072"/>
                      </a:cubicBezTo>
                      <a:lnTo>
                        <a:pt x="923461" y="1456832"/>
                      </a:lnTo>
                      <a:lnTo>
                        <a:pt x="927990" y="1454374"/>
                      </a:lnTo>
                      <a:lnTo>
                        <a:pt x="940173" y="1450592"/>
                      </a:lnTo>
                      <a:lnTo>
                        <a:pt x="941351" y="1450152"/>
                      </a:lnTo>
                      <a:lnTo>
                        <a:pt x="941658" y="1450131"/>
                      </a:lnTo>
                      <a:lnTo>
                        <a:pt x="972513" y="1440553"/>
                      </a:lnTo>
                      <a:cubicBezTo>
                        <a:pt x="987954" y="1437393"/>
                        <a:pt x="1003941" y="1435734"/>
                        <a:pt x="1020316" y="1435734"/>
                      </a:cubicBezTo>
                      <a:lnTo>
                        <a:pt x="1127810" y="1435734"/>
                      </a:lnTo>
                      <a:lnTo>
                        <a:pt x="1112322" y="1401789"/>
                      </a:lnTo>
                      <a:lnTo>
                        <a:pt x="678527" y="1401788"/>
                      </a:lnTo>
                      <a:lnTo>
                        <a:pt x="442644" y="1810347"/>
                      </a:lnTo>
                      <a:cubicBezTo>
                        <a:pt x="385333" y="1909614"/>
                        <a:pt x="267104" y="1951782"/>
                        <a:pt x="162442" y="1916893"/>
                      </a:cubicBezTo>
                      <a:lnTo>
                        <a:pt x="118634" y="1897166"/>
                      </a:lnTo>
                      <a:lnTo>
                        <a:pt x="118635" y="1897166"/>
                      </a:lnTo>
                      <a:lnTo>
                        <a:pt x="118634" y="1897165"/>
                      </a:lnTo>
                      <a:lnTo>
                        <a:pt x="118634" y="1897166"/>
                      </a:lnTo>
                      <a:lnTo>
                        <a:pt x="79646" y="1869091"/>
                      </a:lnTo>
                      <a:cubicBezTo>
                        <a:pt x="-2899" y="1795895"/>
                        <a:pt x="-25495" y="1672422"/>
                        <a:pt x="31817" y="1573156"/>
                      </a:cubicBezTo>
                      <a:lnTo>
                        <a:pt x="332511" y="1052337"/>
                      </a:lnTo>
                      <a:cubicBezTo>
                        <a:pt x="357073" y="1009795"/>
                        <a:pt x="392824" y="977739"/>
                        <a:pt x="433901" y="957742"/>
                      </a:cubicBezTo>
                      <a:lnTo>
                        <a:pt x="458646" y="948503"/>
                      </a:lnTo>
                      <a:lnTo>
                        <a:pt x="463175" y="946045"/>
                      </a:lnTo>
                      <a:lnTo>
                        <a:pt x="475359" y="942263"/>
                      </a:lnTo>
                      <a:lnTo>
                        <a:pt x="476535" y="941824"/>
                      </a:lnTo>
                      <a:lnTo>
                        <a:pt x="476843" y="941802"/>
                      </a:lnTo>
                      <a:lnTo>
                        <a:pt x="507698" y="932224"/>
                      </a:lnTo>
                      <a:cubicBezTo>
                        <a:pt x="523139" y="929064"/>
                        <a:pt x="539126" y="927405"/>
                        <a:pt x="555501" y="927405"/>
                      </a:cubicBezTo>
                      <a:lnTo>
                        <a:pt x="1060397" y="927405"/>
                      </a:lnTo>
                      <a:lnTo>
                        <a:pt x="1071657" y="867659"/>
                      </a:lnTo>
                      <a:lnTo>
                        <a:pt x="1140388" y="611150"/>
                      </a:lnTo>
                      <a:cubicBezTo>
                        <a:pt x="1258213" y="171420"/>
                        <a:pt x="1710199" y="-89534"/>
                        <a:pt x="2149928" y="28291"/>
                      </a:cubicBezTo>
                      <a:cubicBezTo>
                        <a:pt x="2204894" y="43019"/>
                        <a:pt x="2257067" y="62968"/>
                        <a:pt x="2306056" y="874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F5F99FF-8CB1-3B8C-6876-17AD93D1FC3E}"/>
                    </a:ext>
                  </a:extLst>
                </p:cNvPr>
                <p:cNvSpPr/>
                <p:nvPr/>
              </p:nvSpPr>
              <p:spPr>
                <a:xfrm rot="1497061" flipH="1">
                  <a:off x="-3958731" y="2303934"/>
                  <a:ext cx="955706" cy="1349151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193279D-1478-0B96-8405-0461E040ED4F}"/>
                    </a:ext>
                  </a:extLst>
                </p:cNvPr>
                <p:cNvSpPr/>
                <p:nvPr/>
              </p:nvSpPr>
              <p:spPr>
                <a:xfrm rot="250416">
                  <a:off x="-3248181" y="2375668"/>
                  <a:ext cx="1048451" cy="1480075"/>
                </a:xfrm>
                <a:custGeom>
                  <a:avLst/>
                  <a:gdLst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  <a:gd name="connsiteX0" fmla="*/ 865656 w 1064465"/>
                    <a:gd name="connsiteY0" fmla="*/ 197405 h 1700086"/>
                    <a:gd name="connsiteX1" fmla="*/ 973332 w 1064465"/>
                    <a:gd name="connsiteY1" fmla="*/ 1170369 h 1700086"/>
                    <a:gd name="connsiteX2" fmla="*/ 277230 w 1064465"/>
                    <a:gd name="connsiteY2" fmla="*/ 1684371 h 1700086"/>
                    <a:gd name="connsiteX3" fmla="*/ 192970 w 1064465"/>
                    <a:gd name="connsiteY3" fmla="*/ 1690946 h 1700086"/>
                    <a:gd name="connsiteX4" fmla="*/ 154082 w 1064465"/>
                    <a:gd name="connsiteY4" fmla="*/ 1700086 h 1700086"/>
                    <a:gd name="connsiteX5" fmla="*/ 0 w 1064465"/>
                    <a:gd name="connsiteY5" fmla="*/ 1520710 h 1700086"/>
                    <a:gd name="connsiteX6" fmla="*/ 94106 w 1064465"/>
                    <a:gd name="connsiteY6" fmla="*/ 1355430 h 1700086"/>
                    <a:gd name="connsiteX7" fmla="*/ 144108 w 1064465"/>
                    <a:gd name="connsiteY7" fmla="*/ 1343678 h 1700086"/>
                    <a:gd name="connsiteX8" fmla="*/ 144104 w 1064465"/>
                    <a:gd name="connsiteY8" fmla="*/ 1343157 h 1700086"/>
                    <a:gd name="connsiteX9" fmla="*/ 147432 w 1064465"/>
                    <a:gd name="connsiteY9" fmla="*/ 1342897 h 1700086"/>
                    <a:gd name="connsiteX10" fmla="*/ 154082 w 1064465"/>
                    <a:gd name="connsiteY10" fmla="*/ 1341334 h 1700086"/>
                    <a:gd name="connsiteX11" fmla="*/ 157417 w 1064465"/>
                    <a:gd name="connsiteY11" fmla="*/ 1342118 h 1700086"/>
                    <a:gd name="connsiteX12" fmla="*/ 225072 w 1064465"/>
                    <a:gd name="connsiteY12" fmla="*/ 1336839 h 1700086"/>
                    <a:gd name="connsiteX13" fmla="*/ 656558 w 1064465"/>
                    <a:gd name="connsiteY13" fmla="*/ 1018230 h 1700086"/>
                    <a:gd name="connsiteX14" fmla="*/ 589813 w 1064465"/>
                    <a:gd name="connsiteY14" fmla="*/ 415129 h 1700086"/>
                    <a:gd name="connsiteX15" fmla="*/ 573528 w 1064465"/>
                    <a:gd name="connsiteY15" fmla="*/ 3315 h 1700086"/>
                    <a:gd name="connsiteX16" fmla="*/ 865656 w 1064465"/>
                    <a:gd name="connsiteY16" fmla="*/ 19740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16" fmla="*/ 664968 w 1064465"/>
                    <a:gd name="connsiteY16" fmla="*/ 94755 h 1700086"/>
                    <a:gd name="connsiteX0" fmla="*/ 573528 w 1064465"/>
                    <a:gd name="connsiteY0" fmla="*/ 3315 h 1700086"/>
                    <a:gd name="connsiteX1" fmla="*/ 865656 w 1064465"/>
                    <a:gd name="connsiteY1" fmla="*/ 197405 h 1700086"/>
                    <a:gd name="connsiteX2" fmla="*/ 973332 w 1064465"/>
                    <a:gd name="connsiteY2" fmla="*/ 1170369 h 1700086"/>
                    <a:gd name="connsiteX3" fmla="*/ 277230 w 1064465"/>
                    <a:gd name="connsiteY3" fmla="*/ 1684371 h 1700086"/>
                    <a:gd name="connsiteX4" fmla="*/ 192970 w 1064465"/>
                    <a:gd name="connsiteY4" fmla="*/ 1690946 h 1700086"/>
                    <a:gd name="connsiteX5" fmla="*/ 154082 w 1064465"/>
                    <a:gd name="connsiteY5" fmla="*/ 1700086 h 1700086"/>
                    <a:gd name="connsiteX6" fmla="*/ 0 w 1064465"/>
                    <a:gd name="connsiteY6" fmla="*/ 1520710 h 1700086"/>
                    <a:gd name="connsiteX7" fmla="*/ 94106 w 1064465"/>
                    <a:gd name="connsiteY7" fmla="*/ 1355430 h 1700086"/>
                    <a:gd name="connsiteX8" fmla="*/ 144108 w 1064465"/>
                    <a:gd name="connsiteY8" fmla="*/ 1343678 h 1700086"/>
                    <a:gd name="connsiteX9" fmla="*/ 144104 w 1064465"/>
                    <a:gd name="connsiteY9" fmla="*/ 1343157 h 1700086"/>
                    <a:gd name="connsiteX10" fmla="*/ 147432 w 1064465"/>
                    <a:gd name="connsiteY10" fmla="*/ 1342897 h 1700086"/>
                    <a:gd name="connsiteX11" fmla="*/ 154082 w 1064465"/>
                    <a:gd name="connsiteY11" fmla="*/ 1341334 h 1700086"/>
                    <a:gd name="connsiteX12" fmla="*/ 157417 w 1064465"/>
                    <a:gd name="connsiteY12" fmla="*/ 1342118 h 1700086"/>
                    <a:gd name="connsiteX13" fmla="*/ 225072 w 1064465"/>
                    <a:gd name="connsiteY13" fmla="*/ 1336839 h 1700086"/>
                    <a:gd name="connsiteX14" fmla="*/ 656558 w 1064465"/>
                    <a:gd name="connsiteY14" fmla="*/ 1018230 h 1700086"/>
                    <a:gd name="connsiteX15" fmla="*/ 589813 w 1064465"/>
                    <a:gd name="connsiteY15" fmla="*/ 415129 h 1700086"/>
                    <a:gd name="connsiteX0" fmla="*/ 865656 w 1064465"/>
                    <a:gd name="connsiteY0" fmla="*/ 0 h 1502681"/>
                    <a:gd name="connsiteX1" fmla="*/ 973332 w 1064465"/>
                    <a:gd name="connsiteY1" fmla="*/ 972964 h 1502681"/>
                    <a:gd name="connsiteX2" fmla="*/ 277230 w 1064465"/>
                    <a:gd name="connsiteY2" fmla="*/ 1486966 h 1502681"/>
                    <a:gd name="connsiteX3" fmla="*/ 192970 w 1064465"/>
                    <a:gd name="connsiteY3" fmla="*/ 1493541 h 1502681"/>
                    <a:gd name="connsiteX4" fmla="*/ 154082 w 1064465"/>
                    <a:gd name="connsiteY4" fmla="*/ 1502681 h 1502681"/>
                    <a:gd name="connsiteX5" fmla="*/ 0 w 1064465"/>
                    <a:gd name="connsiteY5" fmla="*/ 1323305 h 1502681"/>
                    <a:gd name="connsiteX6" fmla="*/ 94106 w 1064465"/>
                    <a:gd name="connsiteY6" fmla="*/ 1158025 h 1502681"/>
                    <a:gd name="connsiteX7" fmla="*/ 144108 w 1064465"/>
                    <a:gd name="connsiteY7" fmla="*/ 1146273 h 1502681"/>
                    <a:gd name="connsiteX8" fmla="*/ 144104 w 1064465"/>
                    <a:gd name="connsiteY8" fmla="*/ 1145752 h 1502681"/>
                    <a:gd name="connsiteX9" fmla="*/ 147432 w 1064465"/>
                    <a:gd name="connsiteY9" fmla="*/ 1145492 h 1502681"/>
                    <a:gd name="connsiteX10" fmla="*/ 154082 w 1064465"/>
                    <a:gd name="connsiteY10" fmla="*/ 1143929 h 1502681"/>
                    <a:gd name="connsiteX11" fmla="*/ 157417 w 1064465"/>
                    <a:gd name="connsiteY11" fmla="*/ 1144713 h 1502681"/>
                    <a:gd name="connsiteX12" fmla="*/ 225072 w 1064465"/>
                    <a:gd name="connsiteY12" fmla="*/ 1139434 h 1502681"/>
                    <a:gd name="connsiteX13" fmla="*/ 656558 w 1064465"/>
                    <a:gd name="connsiteY13" fmla="*/ 820825 h 1502681"/>
                    <a:gd name="connsiteX14" fmla="*/ 589813 w 1064465"/>
                    <a:gd name="connsiteY14" fmla="*/ 217724 h 150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64465" h="1502681">
                      <a:moveTo>
                        <a:pt x="865656" y="0"/>
                      </a:moveTo>
                      <a:cubicBezTo>
                        <a:pt x="1084408" y="277147"/>
                        <a:pt x="1126190" y="654692"/>
                        <a:pt x="973332" y="972964"/>
                      </a:cubicBezTo>
                      <a:cubicBezTo>
                        <a:pt x="839581" y="1251452"/>
                        <a:pt x="577250" y="1441996"/>
                        <a:pt x="277230" y="1486966"/>
                      </a:cubicBezTo>
                      <a:lnTo>
                        <a:pt x="192970" y="1493541"/>
                      </a:lnTo>
                      <a:lnTo>
                        <a:pt x="154082" y="1502681"/>
                      </a:lnTo>
                      <a:cubicBezTo>
                        <a:pt x="68985" y="1502681"/>
                        <a:pt x="0" y="1422372"/>
                        <a:pt x="0" y="1323305"/>
                      </a:cubicBezTo>
                      <a:cubicBezTo>
                        <a:pt x="0" y="1249005"/>
                        <a:pt x="38804" y="1185256"/>
                        <a:pt x="94106" y="1158025"/>
                      </a:cubicBezTo>
                      <a:lnTo>
                        <a:pt x="144108" y="1146273"/>
                      </a:lnTo>
                      <a:cubicBezTo>
                        <a:pt x="144107" y="1146099"/>
                        <a:pt x="144105" y="1145926"/>
                        <a:pt x="144104" y="1145752"/>
                      </a:cubicBezTo>
                      <a:lnTo>
                        <a:pt x="147432" y="1145492"/>
                      </a:lnTo>
                      <a:lnTo>
                        <a:pt x="154082" y="1143929"/>
                      </a:lnTo>
                      <a:lnTo>
                        <a:pt x="157417" y="1144713"/>
                      </a:lnTo>
                      <a:lnTo>
                        <a:pt x="225072" y="1139434"/>
                      </a:lnTo>
                      <a:cubicBezTo>
                        <a:pt x="411043" y="1111559"/>
                        <a:pt x="573651" y="993448"/>
                        <a:pt x="656558" y="820825"/>
                      </a:cubicBezTo>
                      <a:cubicBezTo>
                        <a:pt x="751309" y="623541"/>
                        <a:pt x="725409" y="389515"/>
                        <a:pt x="589813" y="217724"/>
                      </a:cubicBezTo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DA6F6F2-3E3D-0DC7-F8F8-2C41D6370D9D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3AB06A8-7EC0-6C14-6559-EC74FD4F4AF8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弦 10">
              <a:extLst>
                <a:ext uri="{FF2B5EF4-FFF2-40B4-BE49-F238E27FC236}">
                  <a16:creationId xmlns:a16="http://schemas.microsoft.com/office/drawing/2014/main" id="{2D3DDE9F-B153-CCEB-1155-38772CE18EBB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弦 11">
              <a:extLst>
                <a:ext uri="{FF2B5EF4-FFF2-40B4-BE49-F238E27FC236}">
                  <a16:creationId xmlns:a16="http://schemas.microsoft.com/office/drawing/2014/main" id="{C645EE65-EF19-D2F6-1EC3-B4CE04EDA5C0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160125D0-D96D-9A52-F233-20086D89264E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5905146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12274" y="90425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立ったままだと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なんだし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とりあえず座ろうか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4516E54-4615-E64A-D314-CFBCE1D48735}"/>
              </a:ext>
            </a:extLst>
          </p:cNvPr>
          <p:cNvSpPr txBox="1"/>
          <p:nvPr/>
        </p:nvSpPr>
        <p:spPr>
          <a:xfrm rot="21173697">
            <a:off x="7005030" y="1266939"/>
            <a:ext cx="2175718" cy="10318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座った方が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楽だよ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B28F3ED-0236-580C-9370-0C297E5D6CE0}"/>
              </a:ext>
            </a:extLst>
          </p:cNvPr>
          <p:cNvGrpSpPr/>
          <p:nvPr/>
        </p:nvGrpSpPr>
        <p:grpSpPr>
          <a:xfrm>
            <a:off x="7298071" y="2516532"/>
            <a:ext cx="2049758" cy="3737489"/>
            <a:chOff x="1164533" y="-2195730"/>
            <a:chExt cx="2441310" cy="4451437"/>
          </a:xfrm>
        </p:grpSpPr>
        <p:sp>
          <p:nvSpPr>
            <p:cNvPr id="3" name="月 2">
              <a:extLst>
                <a:ext uri="{FF2B5EF4-FFF2-40B4-BE49-F238E27FC236}">
                  <a16:creationId xmlns:a16="http://schemas.microsoft.com/office/drawing/2014/main" id="{CB752382-35A7-02CF-2B17-5D278666217A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月 3">
              <a:extLst>
                <a:ext uri="{FF2B5EF4-FFF2-40B4-BE49-F238E27FC236}">
                  <a16:creationId xmlns:a16="http://schemas.microsoft.com/office/drawing/2014/main" id="{7409C1B9-49B7-B7AC-AC84-D5485449642C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15D3BF1E-99ED-EC5A-CBA9-4A432A61BC92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398DBF04-42A3-D157-D8CD-3F9FB5914FA6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21A5F596-D58A-43B1-8724-DF7AE0583977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BDBDB8FD-9C90-7D57-2598-FBFFCD44D580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F927AC9B-924D-7D1E-48D9-BC56E691BA19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C6581988-9C02-8497-3809-3BAE54352DFA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A7B5BE8F-2A8C-B793-492A-C3685AD9CD83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0949D12-F5B9-D992-3FBD-35CA305F08FE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BEA4E33-64F9-A6CE-9C19-14AF0A080117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EA04B82-F0A9-87DA-39B5-EBE6E835457F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83BEAD1-272E-79F7-8FD8-3E0194B52A80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FA31963-ADFE-64E1-2C60-46BD423737A8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F0FA7D36-4664-E438-6B7C-CFF98D06C25D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09133211-27B5-5BD8-E2A7-6CD95603F9EC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51995E7-B920-7FED-A035-B8F35C5CE79A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7C2B2FC0-0190-3798-EC8F-DD36ECCC66BB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E17CE0A9-825B-F818-DB0C-1C1C90050179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楕円 80">
              <a:extLst>
                <a:ext uri="{FF2B5EF4-FFF2-40B4-BE49-F238E27FC236}">
                  <a16:creationId xmlns:a16="http://schemas.microsoft.com/office/drawing/2014/main" id="{5739277C-A56F-2E22-67FF-67960B5D835B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80">
              <a:extLst>
                <a:ext uri="{FF2B5EF4-FFF2-40B4-BE49-F238E27FC236}">
                  <a16:creationId xmlns:a16="http://schemas.microsoft.com/office/drawing/2014/main" id="{D0D3F4C2-8187-6314-059C-75FC25C46378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楕円 80">
              <a:extLst>
                <a:ext uri="{FF2B5EF4-FFF2-40B4-BE49-F238E27FC236}">
                  <a16:creationId xmlns:a16="http://schemas.microsoft.com/office/drawing/2014/main" id="{B5C84DD8-1C97-D829-EA0B-FDF146447840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292624C-BC45-2C29-771C-DB853E6EC407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1517152-752B-B976-52CA-063D3EBFCFF4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E5DCBB7-BE2F-CB2F-7DD7-583EB9AA3A07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83C9B1D-4348-D9D2-628A-27D3E652F85B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弦 24">
              <a:extLst>
                <a:ext uri="{FF2B5EF4-FFF2-40B4-BE49-F238E27FC236}">
                  <a16:creationId xmlns:a16="http://schemas.microsoft.com/office/drawing/2014/main" id="{5B587E39-E27D-527D-5B31-EC6BFF6BE7A3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弦 25">
              <a:extLst>
                <a:ext uri="{FF2B5EF4-FFF2-40B4-BE49-F238E27FC236}">
                  <a16:creationId xmlns:a16="http://schemas.microsoft.com/office/drawing/2014/main" id="{DD87B7AB-ECC5-5615-3635-736DC5265BD9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D21B0BA0-A92A-77F5-CA0A-ECD5ECA59176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3870F88E-DF15-99D8-15D5-F67A622FFE5E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月 28">
              <a:extLst>
                <a:ext uri="{FF2B5EF4-FFF2-40B4-BE49-F238E27FC236}">
                  <a16:creationId xmlns:a16="http://schemas.microsoft.com/office/drawing/2014/main" id="{DDE2D17C-F4D3-D9D6-1AEF-F4C7B214B682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6ED8B4E5-7652-DCF9-2899-43382AA0554C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BA41F20-9D86-4A97-DB0E-50FFB557E405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24A9D64-46C8-21AD-9AD0-A1F2EF50DE71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E45D48A-F9B2-7DA8-61C8-BE98A9E496F0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373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5905146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12274" y="90425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飛び散ると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掃除が大変なんで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座って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いただけます？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4516E54-4615-E64A-D314-CFBCE1D48735}"/>
              </a:ext>
            </a:extLst>
          </p:cNvPr>
          <p:cNvSpPr txBox="1"/>
          <p:nvPr/>
        </p:nvSpPr>
        <p:spPr>
          <a:xfrm rot="21173697">
            <a:off x="7005030" y="1266939"/>
            <a:ext cx="2175718" cy="10318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誰がトイレの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掃除すると思う？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FFBDA2B-2E84-68A2-0205-EABCA6D91E69}"/>
              </a:ext>
            </a:extLst>
          </p:cNvPr>
          <p:cNvGrpSpPr/>
          <p:nvPr/>
        </p:nvGrpSpPr>
        <p:grpSpPr>
          <a:xfrm>
            <a:off x="7014510" y="2497794"/>
            <a:ext cx="2459274" cy="3755897"/>
            <a:chOff x="6009062" y="929760"/>
            <a:chExt cx="1718889" cy="2625153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DC4DE4A-75AE-C2B7-52EF-574FF83C6F94}"/>
                </a:ext>
              </a:extLst>
            </p:cNvPr>
            <p:cNvGrpSpPr/>
            <p:nvPr/>
          </p:nvGrpSpPr>
          <p:grpSpPr>
            <a:xfrm>
              <a:off x="6009062" y="1190669"/>
              <a:ext cx="1718889" cy="2364244"/>
              <a:chOff x="3831012" y="1190669"/>
              <a:chExt cx="1718889" cy="2364244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2407630-B689-9D43-CC1F-4D0D042ED98F}"/>
                  </a:ext>
                </a:extLst>
              </p:cNvPr>
              <p:cNvSpPr/>
              <p:nvPr/>
            </p:nvSpPr>
            <p:spPr bwMode="auto">
              <a:xfrm rot="19800000">
                <a:off x="5037934" y="1191386"/>
                <a:ext cx="321994" cy="164844"/>
              </a:xfrm>
              <a:custGeom>
                <a:avLst/>
                <a:gdLst>
                  <a:gd name="connsiteX0" fmla="*/ 160997 w 321994"/>
                  <a:gd name="connsiteY0" fmla="*/ 0 h 164844"/>
                  <a:gd name="connsiteX1" fmla="*/ 320057 w 321994"/>
                  <a:gd name="connsiteY1" fmla="*/ 75549 h 164844"/>
                  <a:gd name="connsiteX2" fmla="*/ 321994 w 321994"/>
                  <a:gd name="connsiteY2" fmla="*/ 82422 h 164844"/>
                  <a:gd name="connsiteX3" fmla="*/ 320057 w 321994"/>
                  <a:gd name="connsiteY3" fmla="*/ 89296 h 164844"/>
                  <a:gd name="connsiteX4" fmla="*/ 160997 w 321994"/>
                  <a:gd name="connsiteY4" fmla="*/ 164844 h 164844"/>
                  <a:gd name="connsiteX5" fmla="*/ 1937 w 321994"/>
                  <a:gd name="connsiteY5" fmla="*/ 89296 h 164844"/>
                  <a:gd name="connsiteX6" fmla="*/ 0 w 321994"/>
                  <a:gd name="connsiteY6" fmla="*/ 82422 h 164844"/>
                  <a:gd name="connsiteX7" fmla="*/ 1937 w 321994"/>
                  <a:gd name="connsiteY7" fmla="*/ 75549 h 164844"/>
                  <a:gd name="connsiteX8" fmla="*/ 160997 w 321994"/>
                  <a:gd name="connsiteY8" fmla="*/ 0 h 16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1994" h="164844">
                    <a:moveTo>
                      <a:pt x="160997" y="0"/>
                    </a:moveTo>
                    <a:cubicBezTo>
                      <a:pt x="232501" y="0"/>
                      <a:pt x="293851" y="31152"/>
                      <a:pt x="320057" y="75549"/>
                    </a:cubicBezTo>
                    <a:lnTo>
                      <a:pt x="321994" y="82422"/>
                    </a:lnTo>
                    <a:lnTo>
                      <a:pt x="320057" y="89296"/>
                    </a:lnTo>
                    <a:cubicBezTo>
                      <a:pt x="293851" y="133692"/>
                      <a:pt x="232501" y="164844"/>
                      <a:pt x="160997" y="164844"/>
                    </a:cubicBezTo>
                    <a:cubicBezTo>
                      <a:pt x="89493" y="164844"/>
                      <a:pt x="28143" y="133692"/>
                      <a:pt x="1937" y="89296"/>
                    </a:cubicBezTo>
                    <a:lnTo>
                      <a:pt x="0" y="82422"/>
                    </a:lnTo>
                    <a:lnTo>
                      <a:pt x="1937" y="75549"/>
                    </a:lnTo>
                    <a:cubicBezTo>
                      <a:pt x="28143" y="31152"/>
                      <a:pt x="89493" y="0"/>
                      <a:pt x="1609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00EA165-E8A0-1CDA-6A51-B7AC37B40D90}"/>
                  </a:ext>
                </a:extLst>
              </p:cNvPr>
              <p:cNvSpPr/>
              <p:nvPr/>
            </p:nvSpPr>
            <p:spPr bwMode="auto">
              <a:xfrm rot="1800000">
                <a:off x="5037934" y="1331085"/>
                <a:ext cx="321994" cy="164844"/>
              </a:xfrm>
              <a:custGeom>
                <a:avLst/>
                <a:gdLst>
                  <a:gd name="connsiteX0" fmla="*/ 160997 w 321994"/>
                  <a:gd name="connsiteY0" fmla="*/ 0 h 164844"/>
                  <a:gd name="connsiteX1" fmla="*/ 320057 w 321994"/>
                  <a:gd name="connsiteY1" fmla="*/ 75549 h 164844"/>
                  <a:gd name="connsiteX2" fmla="*/ 321994 w 321994"/>
                  <a:gd name="connsiteY2" fmla="*/ 82422 h 164844"/>
                  <a:gd name="connsiteX3" fmla="*/ 320057 w 321994"/>
                  <a:gd name="connsiteY3" fmla="*/ 89296 h 164844"/>
                  <a:gd name="connsiteX4" fmla="*/ 160997 w 321994"/>
                  <a:gd name="connsiteY4" fmla="*/ 164844 h 164844"/>
                  <a:gd name="connsiteX5" fmla="*/ 1937 w 321994"/>
                  <a:gd name="connsiteY5" fmla="*/ 89296 h 164844"/>
                  <a:gd name="connsiteX6" fmla="*/ 0 w 321994"/>
                  <a:gd name="connsiteY6" fmla="*/ 82422 h 164844"/>
                  <a:gd name="connsiteX7" fmla="*/ 1937 w 321994"/>
                  <a:gd name="connsiteY7" fmla="*/ 75549 h 164844"/>
                  <a:gd name="connsiteX8" fmla="*/ 160997 w 321994"/>
                  <a:gd name="connsiteY8" fmla="*/ 0 h 16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1994" h="164844">
                    <a:moveTo>
                      <a:pt x="160997" y="0"/>
                    </a:moveTo>
                    <a:cubicBezTo>
                      <a:pt x="232501" y="0"/>
                      <a:pt x="293851" y="31152"/>
                      <a:pt x="320057" y="75549"/>
                    </a:cubicBezTo>
                    <a:lnTo>
                      <a:pt x="321994" y="82422"/>
                    </a:lnTo>
                    <a:lnTo>
                      <a:pt x="320057" y="89296"/>
                    </a:lnTo>
                    <a:cubicBezTo>
                      <a:pt x="293851" y="133692"/>
                      <a:pt x="232501" y="164844"/>
                      <a:pt x="160997" y="164844"/>
                    </a:cubicBezTo>
                    <a:cubicBezTo>
                      <a:pt x="89493" y="164844"/>
                      <a:pt x="28143" y="133692"/>
                      <a:pt x="1937" y="89296"/>
                    </a:cubicBezTo>
                    <a:lnTo>
                      <a:pt x="0" y="82422"/>
                    </a:lnTo>
                    <a:lnTo>
                      <a:pt x="1937" y="75549"/>
                    </a:lnTo>
                    <a:cubicBezTo>
                      <a:pt x="28143" y="31152"/>
                      <a:pt x="89493" y="0"/>
                      <a:pt x="1609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C92F9D79-7E7A-F53B-6A80-2A32CDE23139}"/>
                  </a:ext>
                </a:extLst>
              </p:cNvPr>
              <p:cNvGrpSpPr/>
              <p:nvPr/>
            </p:nvGrpSpPr>
            <p:grpSpPr>
              <a:xfrm>
                <a:off x="3831012" y="1190669"/>
                <a:ext cx="1410914" cy="2329864"/>
                <a:chOff x="-6381260" y="-2688274"/>
                <a:chExt cx="2176514" cy="3594110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25F501A1-5CC7-14A6-2AC5-89E224FECA2C}"/>
                    </a:ext>
                  </a:extLst>
                </p:cNvPr>
                <p:cNvGrpSpPr/>
                <p:nvPr/>
              </p:nvGrpSpPr>
              <p:grpSpPr>
                <a:xfrm>
                  <a:off x="-6381260" y="-2688274"/>
                  <a:ext cx="2176514" cy="3323974"/>
                  <a:chOff x="-59378" y="1455321"/>
                  <a:chExt cx="2176514" cy="3323974"/>
                </a:xfrm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6F8E6F20-D5F8-8BC7-0EF7-A8BAC2C1E0B4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48105" y="3938617"/>
                    <a:ext cx="449971" cy="472517"/>
                  </a:xfrm>
                  <a:custGeom>
                    <a:avLst/>
                    <a:gdLst>
                      <a:gd name="connsiteX0" fmla="*/ 293521 w 412229"/>
                      <a:gd name="connsiteY0" fmla="*/ 0 h 427334"/>
                      <a:gd name="connsiteX1" fmla="*/ 390798 w 412229"/>
                      <a:gd name="connsiteY1" fmla="*/ 53757 h 427334"/>
                      <a:gd name="connsiteX2" fmla="*/ 293521 w 412229"/>
                      <a:gd name="connsiteY2" fmla="*/ 112278 h 427334"/>
                      <a:gd name="connsiteX3" fmla="*/ 284673 w 412229"/>
                      <a:gd name="connsiteY3" fmla="*/ 110996 h 427334"/>
                      <a:gd name="connsiteX4" fmla="*/ 272276 w 412229"/>
                      <a:gd name="connsiteY4" fmla="*/ 115729 h 427334"/>
                      <a:gd name="connsiteX5" fmla="*/ 261464 w 412229"/>
                      <a:gd name="connsiteY5" fmla="*/ 131958 h 427334"/>
                      <a:gd name="connsiteX6" fmla="*/ 273853 w 412229"/>
                      <a:gd name="connsiteY6" fmla="*/ 166983 h 427334"/>
                      <a:gd name="connsiteX7" fmla="*/ 292464 w 412229"/>
                      <a:gd name="connsiteY7" fmla="*/ 172805 h 427334"/>
                      <a:gd name="connsiteX8" fmla="*/ 303590 w 412229"/>
                      <a:gd name="connsiteY8" fmla="*/ 169176 h 427334"/>
                      <a:gd name="connsiteX9" fmla="*/ 310221 w 412229"/>
                      <a:gd name="connsiteY9" fmla="*/ 159341 h 427334"/>
                      <a:gd name="connsiteX10" fmla="*/ 352474 w 412229"/>
                      <a:gd name="connsiteY10" fmla="*/ 141839 h 427334"/>
                      <a:gd name="connsiteX11" fmla="*/ 412229 w 412229"/>
                      <a:gd name="connsiteY11" fmla="*/ 201594 h 427334"/>
                      <a:gd name="connsiteX12" fmla="*/ 375734 w 412229"/>
                      <a:gd name="connsiteY12" fmla="*/ 256653 h 427334"/>
                      <a:gd name="connsiteX13" fmla="*/ 366925 w 412229"/>
                      <a:gd name="connsiteY13" fmla="*/ 258432 h 427334"/>
                      <a:gd name="connsiteX14" fmla="*/ 335342 w 412229"/>
                      <a:gd name="connsiteY14" fmla="*/ 274409 h 427334"/>
                      <a:gd name="connsiteX15" fmla="*/ 289635 w 412229"/>
                      <a:gd name="connsiteY15" fmla="*/ 278194 h 427334"/>
                      <a:gd name="connsiteX16" fmla="*/ 292337 w 412229"/>
                      <a:gd name="connsiteY16" fmla="*/ 321306 h 427334"/>
                      <a:gd name="connsiteX17" fmla="*/ 209975 w 412229"/>
                      <a:gd name="connsiteY17" fmla="*/ 414524 h 427334"/>
                      <a:gd name="connsiteX18" fmla="*/ 180488 w 412229"/>
                      <a:gd name="connsiteY18" fmla="*/ 422425 h 427334"/>
                      <a:gd name="connsiteX19" fmla="*/ 5285 w 412229"/>
                      <a:gd name="connsiteY19" fmla="*/ 321272 h 427334"/>
                      <a:gd name="connsiteX20" fmla="*/ 4909 w 412229"/>
                      <a:gd name="connsiteY20" fmla="*/ 319868 h 427334"/>
                      <a:gd name="connsiteX21" fmla="*/ 106062 w 412229"/>
                      <a:gd name="connsiteY21" fmla="*/ 144665 h 427334"/>
                      <a:gd name="connsiteX22" fmla="*/ 135549 w 412229"/>
                      <a:gd name="connsiteY22" fmla="*/ 136764 h 427334"/>
                      <a:gd name="connsiteX23" fmla="*/ 153158 w 412229"/>
                      <a:gd name="connsiteY23" fmla="*/ 135661 h 427334"/>
                      <a:gd name="connsiteX24" fmla="*/ 157273 w 412229"/>
                      <a:gd name="connsiteY24" fmla="*/ 102172 h 427334"/>
                      <a:gd name="connsiteX25" fmla="*/ 241729 w 412229"/>
                      <a:gd name="connsiteY25" fmla="*/ 9762 h 427334"/>
                      <a:gd name="connsiteX26" fmla="*/ 284487 w 412229"/>
                      <a:gd name="connsiteY26" fmla="*/ 575 h 427334"/>
                      <a:gd name="connsiteX27" fmla="*/ 284527 w 412229"/>
                      <a:gd name="connsiteY27" fmla="*/ 1303 h 427334"/>
                      <a:gd name="connsiteX0" fmla="*/ 293521 w 412229"/>
                      <a:gd name="connsiteY0" fmla="*/ 0 h 427334"/>
                      <a:gd name="connsiteX1" fmla="*/ 390798 w 412229"/>
                      <a:gd name="connsiteY1" fmla="*/ 53757 h 427334"/>
                      <a:gd name="connsiteX2" fmla="*/ 293521 w 412229"/>
                      <a:gd name="connsiteY2" fmla="*/ 112278 h 427334"/>
                      <a:gd name="connsiteX3" fmla="*/ 284673 w 412229"/>
                      <a:gd name="connsiteY3" fmla="*/ 110996 h 427334"/>
                      <a:gd name="connsiteX4" fmla="*/ 272276 w 412229"/>
                      <a:gd name="connsiteY4" fmla="*/ 115729 h 427334"/>
                      <a:gd name="connsiteX5" fmla="*/ 261464 w 412229"/>
                      <a:gd name="connsiteY5" fmla="*/ 131958 h 427334"/>
                      <a:gd name="connsiteX6" fmla="*/ 273853 w 412229"/>
                      <a:gd name="connsiteY6" fmla="*/ 166983 h 427334"/>
                      <a:gd name="connsiteX7" fmla="*/ 292464 w 412229"/>
                      <a:gd name="connsiteY7" fmla="*/ 172805 h 427334"/>
                      <a:gd name="connsiteX8" fmla="*/ 303590 w 412229"/>
                      <a:gd name="connsiteY8" fmla="*/ 169176 h 427334"/>
                      <a:gd name="connsiteX9" fmla="*/ 310221 w 412229"/>
                      <a:gd name="connsiteY9" fmla="*/ 159341 h 427334"/>
                      <a:gd name="connsiteX10" fmla="*/ 352474 w 412229"/>
                      <a:gd name="connsiteY10" fmla="*/ 141839 h 427334"/>
                      <a:gd name="connsiteX11" fmla="*/ 412229 w 412229"/>
                      <a:gd name="connsiteY11" fmla="*/ 201594 h 427334"/>
                      <a:gd name="connsiteX12" fmla="*/ 375734 w 412229"/>
                      <a:gd name="connsiteY12" fmla="*/ 256653 h 427334"/>
                      <a:gd name="connsiteX13" fmla="*/ 366925 w 412229"/>
                      <a:gd name="connsiteY13" fmla="*/ 258432 h 427334"/>
                      <a:gd name="connsiteX14" fmla="*/ 335342 w 412229"/>
                      <a:gd name="connsiteY14" fmla="*/ 274409 h 427334"/>
                      <a:gd name="connsiteX15" fmla="*/ 289635 w 412229"/>
                      <a:gd name="connsiteY15" fmla="*/ 278194 h 427334"/>
                      <a:gd name="connsiteX16" fmla="*/ 292337 w 412229"/>
                      <a:gd name="connsiteY16" fmla="*/ 321306 h 427334"/>
                      <a:gd name="connsiteX17" fmla="*/ 209975 w 412229"/>
                      <a:gd name="connsiteY17" fmla="*/ 414524 h 427334"/>
                      <a:gd name="connsiteX18" fmla="*/ 180488 w 412229"/>
                      <a:gd name="connsiteY18" fmla="*/ 422425 h 427334"/>
                      <a:gd name="connsiteX19" fmla="*/ 5285 w 412229"/>
                      <a:gd name="connsiteY19" fmla="*/ 321272 h 427334"/>
                      <a:gd name="connsiteX20" fmla="*/ 4909 w 412229"/>
                      <a:gd name="connsiteY20" fmla="*/ 319868 h 427334"/>
                      <a:gd name="connsiteX21" fmla="*/ 106062 w 412229"/>
                      <a:gd name="connsiteY21" fmla="*/ 144665 h 427334"/>
                      <a:gd name="connsiteX22" fmla="*/ 135549 w 412229"/>
                      <a:gd name="connsiteY22" fmla="*/ 136764 h 427334"/>
                      <a:gd name="connsiteX23" fmla="*/ 157273 w 412229"/>
                      <a:gd name="connsiteY23" fmla="*/ 102172 h 427334"/>
                      <a:gd name="connsiteX24" fmla="*/ 241729 w 412229"/>
                      <a:gd name="connsiteY24" fmla="*/ 9762 h 427334"/>
                      <a:gd name="connsiteX25" fmla="*/ 284487 w 412229"/>
                      <a:gd name="connsiteY25" fmla="*/ 575 h 427334"/>
                      <a:gd name="connsiteX26" fmla="*/ 284527 w 412229"/>
                      <a:gd name="connsiteY26" fmla="*/ 1303 h 427334"/>
                      <a:gd name="connsiteX27" fmla="*/ 293521 w 412229"/>
                      <a:gd name="connsiteY27" fmla="*/ 0 h 427334"/>
                      <a:gd name="connsiteX0" fmla="*/ 293521 w 412229"/>
                      <a:gd name="connsiteY0" fmla="*/ 0 h 427334"/>
                      <a:gd name="connsiteX1" fmla="*/ 390798 w 412229"/>
                      <a:gd name="connsiteY1" fmla="*/ 53757 h 427334"/>
                      <a:gd name="connsiteX2" fmla="*/ 293521 w 412229"/>
                      <a:gd name="connsiteY2" fmla="*/ 112278 h 427334"/>
                      <a:gd name="connsiteX3" fmla="*/ 284673 w 412229"/>
                      <a:gd name="connsiteY3" fmla="*/ 110996 h 427334"/>
                      <a:gd name="connsiteX4" fmla="*/ 272276 w 412229"/>
                      <a:gd name="connsiteY4" fmla="*/ 115729 h 427334"/>
                      <a:gd name="connsiteX5" fmla="*/ 261464 w 412229"/>
                      <a:gd name="connsiteY5" fmla="*/ 131958 h 427334"/>
                      <a:gd name="connsiteX6" fmla="*/ 273853 w 412229"/>
                      <a:gd name="connsiteY6" fmla="*/ 166983 h 427334"/>
                      <a:gd name="connsiteX7" fmla="*/ 292464 w 412229"/>
                      <a:gd name="connsiteY7" fmla="*/ 172805 h 427334"/>
                      <a:gd name="connsiteX8" fmla="*/ 303590 w 412229"/>
                      <a:gd name="connsiteY8" fmla="*/ 169176 h 427334"/>
                      <a:gd name="connsiteX9" fmla="*/ 310221 w 412229"/>
                      <a:gd name="connsiteY9" fmla="*/ 159341 h 427334"/>
                      <a:gd name="connsiteX10" fmla="*/ 352474 w 412229"/>
                      <a:gd name="connsiteY10" fmla="*/ 141839 h 427334"/>
                      <a:gd name="connsiteX11" fmla="*/ 412229 w 412229"/>
                      <a:gd name="connsiteY11" fmla="*/ 201594 h 427334"/>
                      <a:gd name="connsiteX12" fmla="*/ 375734 w 412229"/>
                      <a:gd name="connsiteY12" fmla="*/ 256653 h 427334"/>
                      <a:gd name="connsiteX13" fmla="*/ 366925 w 412229"/>
                      <a:gd name="connsiteY13" fmla="*/ 258432 h 427334"/>
                      <a:gd name="connsiteX14" fmla="*/ 335342 w 412229"/>
                      <a:gd name="connsiteY14" fmla="*/ 274409 h 427334"/>
                      <a:gd name="connsiteX15" fmla="*/ 289635 w 412229"/>
                      <a:gd name="connsiteY15" fmla="*/ 278194 h 427334"/>
                      <a:gd name="connsiteX16" fmla="*/ 292337 w 412229"/>
                      <a:gd name="connsiteY16" fmla="*/ 321306 h 427334"/>
                      <a:gd name="connsiteX17" fmla="*/ 209975 w 412229"/>
                      <a:gd name="connsiteY17" fmla="*/ 414524 h 427334"/>
                      <a:gd name="connsiteX18" fmla="*/ 180488 w 412229"/>
                      <a:gd name="connsiteY18" fmla="*/ 422425 h 427334"/>
                      <a:gd name="connsiteX19" fmla="*/ 5285 w 412229"/>
                      <a:gd name="connsiteY19" fmla="*/ 321272 h 427334"/>
                      <a:gd name="connsiteX20" fmla="*/ 4909 w 412229"/>
                      <a:gd name="connsiteY20" fmla="*/ 319868 h 427334"/>
                      <a:gd name="connsiteX21" fmla="*/ 106062 w 412229"/>
                      <a:gd name="connsiteY21" fmla="*/ 144665 h 427334"/>
                      <a:gd name="connsiteX22" fmla="*/ 157273 w 412229"/>
                      <a:gd name="connsiteY22" fmla="*/ 102172 h 427334"/>
                      <a:gd name="connsiteX23" fmla="*/ 241729 w 412229"/>
                      <a:gd name="connsiteY23" fmla="*/ 9762 h 427334"/>
                      <a:gd name="connsiteX24" fmla="*/ 284487 w 412229"/>
                      <a:gd name="connsiteY24" fmla="*/ 575 h 427334"/>
                      <a:gd name="connsiteX25" fmla="*/ 284527 w 412229"/>
                      <a:gd name="connsiteY25" fmla="*/ 1303 h 427334"/>
                      <a:gd name="connsiteX26" fmla="*/ 293521 w 412229"/>
                      <a:gd name="connsiteY26" fmla="*/ 0 h 427334"/>
                      <a:gd name="connsiteX0" fmla="*/ 295015 w 413723"/>
                      <a:gd name="connsiteY0" fmla="*/ 0 h 427334"/>
                      <a:gd name="connsiteX1" fmla="*/ 392292 w 413723"/>
                      <a:gd name="connsiteY1" fmla="*/ 53757 h 427334"/>
                      <a:gd name="connsiteX2" fmla="*/ 295015 w 413723"/>
                      <a:gd name="connsiteY2" fmla="*/ 112278 h 427334"/>
                      <a:gd name="connsiteX3" fmla="*/ 286167 w 413723"/>
                      <a:gd name="connsiteY3" fmla="*/ 110996 h 427334"/>
                      <a:gd name="connsiteX4" fmla="*/ 273770 w 413723"/>
                      <a:gd name="connsiteY4" fmla="*/ 115729 h 427334"/>
                      <a:gd name="connsiteX5" fmla="*/ 262958 w 413723"/>
                      <a:gd name="connsiteY5" fmla="*/ 131958 h 427334"/>
                      <a:gd name="connsiteX6" fmla="*/ 275347 w 413723"/>
                      <a:gd name="connsiteY6" fmla="*/ 166983 h 427334"/>
                      <a:gd name="connsiteX7" fmla="*/ 293958 w 413723"/>
                      <a:gd name="connsiteY7" fmla="*/ 172805 h 427334"/>
                      <a:gd name="connsiteX8" fmla="*/ 305084 w 413723"/>
                      <a:gd name="connsiteY8" fmla="*/ 169176 h 427334"/>
                      <a:gd name="connsiteX9" fmla="*/ 311715 w 413723"/>
                      <a:gd name="connsiteY9" fmla="*/ 159341 h 427334"/>
                      <a:gd name="connsiteX10" fmla="*/ 353968 w 413723"/>
                      <a:gd name="connsiteY10" fmla="*/ 141839 h 427334"/>
                      <a:gd name="connsiteX11" fmla="*/ 413723 w 413723"/>
                      <a:gd name="connsiteY11" fmla="*/ 201594 h 427334"/>
                      <a:gd name="connsiteX12" fmla="*/ 377228 w 413723"/>
                      <a:gd name="connsiteY12" fmla="*/ 256653 h 427334"/>
                      <a:gd name="connsiteX13" fmla="*/ 368419 w 413723"/>
                      <a:gd name="connsiteY13" fmla="*/ 258432 h 427334"/>
                      <a:gd name="connsiteX14" fmla="*/ 336836 w 413723"/>
                      <a:gd name="connsiteY14" fmla="*/ 274409 h 427334"/>
                      <a:gd name="connsiteX15" fmla="*/ 291129 w 413723"/>
                      <a:gd name="connsiteY15" fmla="*/ 278194 h 427334"/>
                      <a:gd name="connsiteX16" fmla="*/ 293831 w 413723"/>
                      <a:gd name="connsiteY16" fmla="*/ 321306 h 427334"/>
                      <a:gd name="connsiteX17" fmla="*/ 211469 w 413723"/>
                      <a:gd name="connsiteY17" fmla="*/ 414524 h 427334"/>
                      <a:gd name="connsiteX18" fmla="*/ 181982 w 413723"/>
                      <a:gd name="connsiteY18" fmla="*/ 422425 h 427334"/>
                      <a:gd name="connsiteX19" fmla="*/ 6779 w 413723"/>
                      <a:gd name="connsiteY19" fmla="*/ 321272 h 427334"/>
                      <a:gd name="connsiteX20" fmla="*/ 6403 w 413723"/>
                      <a:gd name="connsiteY20" fmla="*/ 319868 h 427334"/>
                      <a:gd name="connsiteX21" fmla="*/ 90887 w 413723"/>
                      <a:gd name="connsiteY21" fmla="*/ 142283 h 427334"/>
                      <a:gd name="connsiteX22" fmla="*/ 158767 w 413723"/>
                      <a:gd name="connsiteY22" fmla="*/ 102172 h 427334"/>
                      <a:gd name="connsiteX23" fmla="*/ 243223 w 413723"/>
                      <a:gd name="connsiteY23" fmla="*/ 9762 h 427334"/>
                      <a:gd name="connsiteX24" fmla="*/ 285981 w 413723"/>
                      <a:gd name="connsiteY24" fmla="*/ 575 h 427334"/>
                      <a:gd name="connsiteX25" fmla="*/ 286021 w 413723"/>
                      <a:gd name="connsiteY25" fmla="*/ 1303 h 427334"/>
                      <a:gd name="connsiteX26" fmla="*/ 295015 w 413723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0890 w 413484"/>
                      <a:gd name="connsiteY15" fmla="*/ 278194 h 427334"/>
                      <a:gd name="connsiteX16" fmla="*/ 293592 w 413484"/>
                      <a:gd name="connsiteY16" fmla="*/ 321306 h 427334"/>
                      <a:gd name="connsiteX17" fmla="*/ 211230 w 413484"/>
                      <a:gd name="connsiteY17" fmla="*/ 414524 h 427334"/>
                      <a:gd name="connsiteX18" fmla="*/ 181743 w 413484"/>
                      <a:gd name="connsiteY18" fmla="*/ 422425 h 427334"/>
                      <a:gd name="connsiteX19" fmla="*/ 6540 w 413484"/>
                      <a:gd name="connsiteY19" fmla="*/ 321272 h 427334"/>
                      <a:gd name="connsiteX20" fmla="*/ 6164 w 413484"/>
                      <a:gd name="connsiteY20" fmla="*/ 319868 h 427334"/>
                      <a:gd name="connsiteX21" fmla="*/ 90648 w 413484"/>
                      <a:gd name="connsiteY21" fmla="*/ 142283 h 427334"/>
                      <a:gd name="connsiteX22" fmla="*/ 158528 w 413484"/>
                      <a:gd name="connsiteY22" fmla="*/ 102172 h 427334"/>
                      <a:gd name="connsiteX23" fmla="*/ 242984 w 413484"/>
                      <a:gd name="connsiteY23" fmla="*/ 9762 h 427334"/>
                      <a:gd name="connsiteX24" fmla="*/ 285742 w 413484"/>
                      <a:gd name="connsiteY24" fmla="*/ 575 h 427334"/>
                      <a:gd name="connsiteX25" fmla="*/ 285782 w 413484"/>
                      <a:gd name="connsiteY25" fmla="*/ 1303 h 427334"/>
                      <a:gd name="connsiteX26" fmla="*/ 294776 w 413484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0890 w 413484"/>
                      <a:gd name="connsiteY15" fmla="*/ 278194 h 427334"/>
                      <a:gd name="connsiteX16" fmla="*/ 293592 w 413484"/>
                      <a:gd name="connsiteY16" fmla="*/ 321306 h 427334"/>
                      <a:gd name="connsiteX17" fmla="*/ 211230 w 413484"/>
                      <a:gd name="connsiteY17" fmla="*/ 414524 h 427334"/>
                      <a:gd name="connsiteX18" fmla="*/ 181743 w 413484"/>
                      <a:gd name="connsiteY18" fmla="*/ 422425 h 427334"/>
                      <a:gd name="connsiteX19" fmla="*/ 6540 w 413484"/>
                      <a:gd name="connsiteY19" fmla="*/ 321272 h 427334"/>
                      <a:gd name="connsiteX20" fmla="*/ 6164 w 413484"/>
                      <a:gd name="connsiteY20" fmla="*/ 319868 h 427334"/>
                      <a:gd name="connsiteX21" fmla="*/ 90648 w 413484"/>
                      <a:gd name="connsiteY21" fmla="*/ 142283 h 427334"/>
                      <a:gd name="connsiteX22" fmla="*/ 153766 w 413484"/>
                      <a:gd name="connsiteY22" fmla="*/ 75978 h 427334"/>
                      <a:gd name="connsiteX23" fmla="*/ 242984 w 413484"/>
                      <a:gd name="connsiteY23" fmla="*/ 9762 h 427334"/>
                      <a:gd name="connsiteX24" fmla="*/ 285742 w 413484"/>
                      <a:gd name="connsiteY24" fmla="*/ 575 h 427334"/>
                      <a:gd name="connsiteX25" fmla="*/ 285782 w 413484"/>
                      <a:gd name="connsiteY25" fmla="*/ 1303 h 427334"/>
                      <a:gd name="connsiteX26" fmla="*/ 294776 w 413484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0890 w 413484"/>
                      <a:gd name="connsiteY15" fmla="*/ 278194 h 427334"/>
                      <a:gd name="connsiteX16" fmla="*/ 293592 w 413484"/>
                      <a:gd name="connsiteY16" fmla="*/ 321306 h 427334"/>
                      <a:gd name="connsiteX17" fmla="*/ 211230 w 413484"/>
                      <a:gd name="connsiteY17" fmla="*/ 414524 h 427334"/>
                      <a:gd name="connsiteX18" fmla="*/ 181743 w 413484"/>
                      <a:gd name="connsiteY18" fmla="*/ 422425 h 427334"/>
                      <a:gd name="connsiteX19" fmla="*/ 6540 w 413484"/>
                      <a:gd name="connsiteY19" fmla="*/ 321272 h 427334"/>
                      <a:gd name="connsiteX20" fmla="*/ 6164 w 413484"/>
                      <a:gd name="connsiteY20" fmla="*/ 319868 h 427334"/>
                      <a:gd name="connsiteX21" fmla="*/ 90648 w 413484"/>
                      <a:gd name="connsiteY21" fmla="*/ 142283 h 427334"/>
                      <a:gd name="connsiteX22" fmla="*/ 153766 w 413484"/>
                      <a:gd name="connsiteY22" fmla="*/ 75978 h 427334"/>
                      <a:gd name="connsiteX23" fmla="*/ 242984 w 413484"/>
                      <a:gd name="connsiteY23" fmla="*/ 9762 h 427334"/>
                      <a:gd name="connsiteX24" fmla="*/ 285742 w 413484"/>
                      <a:gd name="connsiteY24" fmla="*/ 575 h 427334"/>
                      <a:gd name="connsiteX25" fmla="*/ 285782 w 413484"/>
                      <a:gd name="connsiteY25" fmla="*/ 1303 h 427334"/>
                      <a:gd name="connsiteX26" fmla="*/ 294776 w 413484"/>
                      <a:gd name="connsiteY26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75108 w 413484"/>
                      <a:gd name="connsiteY6" fmla="*/ 166983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3592 w 413484"/>
                      <a:gd name="connsiteY15" fmla="*/ 321306 h 427334"/>
                      <a:gd name="connsiteX16" fmla="*/ 211230 w 413484"/>
                      <a:gd name="connsiteY16" fmla="*/ 414524 h 427334"/>
                      <a:gd name="connsiteX17" fmla="*/ 181743 w 413484"/>
                      <a:gd name="connsiteY17" fmla="*/ 422425 h 427334"/>
                      <a:gd name="connsiteX18" fmla="*/ 6540 w 413484"/>
                      <a:gd name="connsiteY18" fmla="*/ 321272 h 427334"/>
                      <a:gd name="connsiteX19" fmla="*/ 6164 w 413484"/>
                      <a:gd name="connsiteY19" fmla="*/ 319868 h 427334"/>
                      <a:gd name="connsiteX20" fmla="*/ 90648 w 413484"/>
                      <a:gd name="connsiteY20" fmla="*/ 142283 h 427334"/>
                      <a:gd name="connsiteX21" fmla="*/ 153766 w 413484"/>
                      <a:gd name="connsiteY21" fmla="*/ 75978 h 427334"/>
                      <a:gd name="connsiteX22" fmla="*/ 242984 w 413484"/>
                      <a:gd name="connsiteY22" fmla="*/ 9762 h 427334"/>
                      <a:gd name="connsiteX23" fmla="*/ 285742 w 413484"/>
                      <a:gd name="connsiteY23" fmla="*/ 575 h 427334"/>
                      <a:gd name="connsiteX24" fmla="*/ 285782 w 413484"/>
                      <a:gd name="connsiteY24" fmla="*/ 1303 h 427334"/>
                      <a:gd name="connsiteX25" fmla="*/ 294776 w 413484"/>
                      <a:gd name="connsiteY25" fmla="*/ 0 h 427334"/>
                      <a:gd name="connsiteX0" fmla="*/ 294776 w 413484"/>
                      <a:gd name="connsiteY0" fmla="*/ 0 h 427334"/>
                      <a:gd name="connsiteX1" fmla="*/ 392053 w 413484"/>
                      <a:gd name="connsiteY1" fmla="*/ 53757 h 427334"/>
                      <a:gd name="connsiteX2" fmla="*/ 294776 w 413484"/>
                      <a:gd name="connsiteY2" fmla="*/ 112278 h 427334"/>
                      <a:gd name="connsiteX3" fmla="*/ 285928 w 413484"/>
                      <a:gd name="connsiteY3" fmla="*/ 110996 h 427334"/>
                      <a:gd name="connsiteX4" fmla="*/ 273531 w 413484"/>
                      <a:gd name="connsiteY4" fmla="*/ 115729 h 427334"/>
                      <a:gd name="connsiteX5" fmla="*/ 262719 w 413484"/>
                      <a:gd name="connsiteY5" fmla="*/ 131958 h 427334"/>
                      <a:gd name="connsiteX6" fmla="*/ 234627 w 413484"/>
                      <a:gd name="connsiteY6" fmla="*/ 195558 h 427334"/>
                      <a:gd name="connsiteX7" fmla="*/ 293719 w 413484"/>
                      <a:gd name="connsiteY7" fmla="*/ 172805 h 427334"/>
                      <a:gd name="connsiteX8" fmla="*/ 304845 w 413484"/>
                      <a:gd name="connsiteY8" fmla="*/ 169176 h 427334"/>
                      <a:gd name="connsiteX9" fmla="*/ 311476 w 413484"/>
                      <a:gd name="connsiteY9" fmla="*/ 159341 h 427334"/>
                      <a:gd name="connsiteX10" fmla="*/ 353729 w 413484"/>
                      <a:gd name="connsiteY10" fmla="*/ 141839 h 427334"/>
                      <a:gd name="connsiteX11" fmla="*/ 413484 w 413484"/>
                      <a:gd name="connsiteY11" fmla="*/ 201594 h 427334"/>
                      <a:gd name="connsiteX12" fmla="*/ 376989 w 413484"/>
                      <a:gd name="connsiteY12" fmla="*/ 256653 h 427334"/>
                      <a:gd name="connsiteX13" fmla="*/ 368180 w 413484"/>
                      <a:gd name="connsiteY13" fmla="*/ 258432 h 427334"/>
                      <a:gd name="connsiteX14" fmla="*/ 336597 w 413484"/>
                      <a:gd name="connsiteY14" fmla="*/ 274409 h 427334"/>
                      <a:gd name="connsiteX15" fmla="*/ 293592 w 413484"/>
                      <a:gd name="connsiteY15" fmla="*/ 321306 h 427334"/>
                      <a:gd name="connsiteX16" fmla="*/ 211230 w 413484"/>
                      <a:gd name="connsiteY16" fmla="*/ 414524 h 427334"/>
                      <a:gd name="connsiteX17" fmla="*/ 181743 w 413484"/>
                      <a:gd name="connsiteY17" fmla="*/ 422425 h 427334"/>
                      <a:gd name="connsiteX18" fmla="*/ 6540 w 413484"/>
                      <a:gd name="connsiteY18" fmla="*/ 321272 h 427334"/>
                      <a:gd name="connsiteX19" fmla="*/ 6164 w 413484"/>
                      <a:gd name="connsiteY19" fmla="*/ 319868 h 427334"/>
                      <a:gd name="connsiteX20" fmla="*/ 90648 w 413484"/>
                      <a:gd name="connsiteY20" fmla="*/ 142283 h 427334"/>
                      <a:gd name="connsiteX21" fmla="*/ 153766 w 413484"/>
                      <a:gd name="connsiteY21" fmla="*/ 75978 h 427334"/>
                      <a:gd name="connsiteX22" fmla="*/ 242984 w 413484"/>
                      <a:gd name="connsiteY22" fmla="*/ 9762 h 427334"/>
                      <a:gd name="connsiteX23" fmla="*/ 285742 w 413484"/>
                      <a:gd name="connsiteY23" fmla="*/ 575 h 427334"/>
                      <a:gd name="connsiteX24" fmla="*/ 285782 w 413484"/>
                      <a:gd name="connsiteY24" fmla="*/ 1303 h 427334"/>
                      <a:gd name="connsiteX25" fmla="*/ 294776 w 413484"/>
                      <a:gd name="connsiteY25" fmla="*/ 0 h 427334"/>
                      <a:gd name="connsiteX0" fmla="*/ 299067 w 417775"/>
                      <a:gd name="connsiteY0" fmla="*/ 0 h 427334"/>
                      <a:gd name="connsiteX1" fmla="*/ 396344 w 417775"/>
                      <a:gd name="connsiteY1" fmla="*/ 53757 h 427334"/>
                      <a:gd name="connsiteX2" fmla="*/ 299067 w 417775"/>
                      <a:gd name="connsiteY2" fmla="*/ 112278 h 427334"/>
                      <a:gd name="connsiteX3" fmla="*/ 290219 w 417775"/>
                      <a:gd name="connsiteY3" fmla="*/ 110996 h 427334"/>
                      <a:gd name="connsiteX4" fmla="*/ 277822 w 417775"/>
                      <a:gd name="connsiteY4" fmla="*/ 115729 h 427334"/>
                      <a:gd name="connsiteX5" fmla="*/ 267010 w 417775"/>
                      <a:gd name="connsiteY5" fmla="*/ 131958 h 427334"/>
                      <a:gd name="connsiteX6" fmla="*/ 238918 w 417775"/>
                      <a:gd name="connsiteY6" fmla="*/ 195558 h 427334"/>
                      <a:gd name="connsiteX7" fmla="*/ 298010 w 417775"/>
                      <a:gd name="connsiteY7" fmla="*/ 172805 h 427334"/>
                      <a:gd name="connsiteX8" fmla="*/ 309136 w 417775"/>
                      <a:gd name="connsiteY8" fmla="*/ 169176 h 427334"/>
                      <a:gd name="connsiteX9" fmla="*/ 315767 w 417775"/>
                      <a:gd name="connsiteY9" fmla="*/ 159341 h 427334"/>
                      <a:gd name="connsiteX10" fmla="*/ 358020 w 417775"/>
                      <a:gd name="connsiteY10" fmla="*/ 141839 h 427334"/>
                      <a:gd name="connsiteX11" fmla="*/ 417775 w 417775"/>
                      <a:gd name="connsiteY11" fmla="*/ 201594 h 427334"/>
                      <a:gd name="connsiteX12" fmla="*/ 381280 w 417775"/>
                      <a:gd name="connsiteY12" fmla="*/ 256653 h 427334"/>
                      <a:gd name="connsiteX13" fmla="*/ 372471 w 417775"/>
                      <a:gd name="connsiteY13" fmla="*/ 258432 h 427334"/>
                      <a:gd name="connsiteX14" fmla="*/ 340888 w 417775"/>
                      <a:gd name="connsiteY14" fmla="*/ 274409 h 427334"/>
                      <a:gd name="connsiteX15" fmla="*/ 297883 w 417775"/>
                      <a:gd name="connsiteY15" fmla="*/ 321306 h 427334"/>
                      <a:gd name="connsiteX16" fmla="*/ 215521 w 417775"/>
                      <a:gd name="connsiteY16" fmla="*/ 414524 h 427334"/>
                      <a:gd name="connsiteX17" fmla="*/ 186034 w 417775"/>
                      <a:gd name="connsiteY17" fmla="*/ 422425 h 427334"/>
                      <a:gd name="connsiteX18" fmla="*/ 10831 w 417775"/>
                      <a:gd name="connsiteY18" fmla="*/ 321272 h 427334"/>
                      <a:gd name="connsiteX19" fmla="*/ 5692 w 417775"/>
                      <a:gd name="connsiteY19" fmla="*/ 384162 h 427334"/>
                      <a:gd name="connsiteX20" fmla="*/ 94939 w 417775"/>
                      <a:gd name="connsiteY20" fmla="*/ 142283 h 427334"/>
                      <a:gd name="connsiteX21" fmla="*/ 158057 w 417775"/>
                      <a:gd name="connsiteY21" fmla="*/ 75978 h 427334"/>
                      <a:gd name="connsiteX22" fmla="*/ 247275 w 417775"/>
                      <a:gd name="connsiteY22" fmla="*/ 9762 h 427334"/>
                      <a:gd name="connsiteX23" fmla="*/ 290033 w 417775"/>
                      <a:gd name="connsiteY23" fmla="*/ 575 h 427334"/>
                      <a:gd name="connsiteX24" fmla="*/ 290073 w 417775"/>
                      <a:gd name="connsiteY24" fmla="*/ 1303 h 427334"/>
                      <a:gd name="connsiteX25" fmla="*/ 299067 w 417775"/>
                      <a:gd name="connsiteY25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88236 w 406944"/>
                      <a:gd name="connsiteY2" fmla="*/ 112278 h 427334"/>
                      <a:gd name="connsiteX3" fmla="*/ 279388 w 406944"/>
                      <a:gd name="connsiteY3" fmla="*/ 110996 h 427334"/>
                      <a:gd name="connsiteX4" fmla="*/ 266991 w 406944"/>
                      <a:gd name="connsiteY4" fmla="*/ 115729 h 427334"/>
                      <a:gd name="connsiteX5" fmla="*/ 256179 w 406944"/>
                      <a:gd name="connsiteY5" fmla="*/ 131958 h 427334"/>
                      <a:gd name="connsiteX6" fmla="*/ 228087 w 406944"/>
                      <a:gd name="connsiteY6" fmla="*/ 195558 h 427334"/>
                      <a:gd name="connsiteX7" fmla="*/ 287179 w 406944"/>
                      <a:gd name="connsiteY7" fmla="*/ 172805 h 427334"/>
                      <a:gd name="connsiteX8" fmla="*/ 298305 w 406944"/>
                      <a:gd name="connsiteY8" fmla="*/ 169176 h 427334"/>
                      <a:gd name="connsiteX9" fmla="*/ 304936 w 406944"/>
                      <a:gd name="connsiteY9" fmla="*/ 159341 h 427334"/>
                      <a:gd name="connsiteX10" fmla="*/ 347189 w 406944"/>
                      <a:gd name="connsiteY10" fmla="*/ 141839 h 427334"/>
                      <a:gd name="connsiteX11" fmla="*/ 406944 w 406944"/>
                      <a:gd name="connsiteY11" fmla="*/ 201594 h 427334"/>
                      <a:gd name="connsiteX12" fmla="*/ 370449 w 406944"/>
                      <a:gd name="connsiteY12" fmla="*/ 256653 h 427334"/>
                      <a:gd name="connsiteX13" fmla="*/ 361640 w 406944"/>
                      <a:gd name="connsiteY13" fmla="*/ 258432 h 427334"/>
                      <a:gd name="connsiteX14" fmla="*/ 330057 w 406944"/>
                      <a:gd name="connsiteY14" fmla="*/ 274409 h 427334"/>
                      <a:gd name="connsiteX15" fmla="*/ 287052 w 406944"/>
                      <a:gd name="connsiteY15" fmla="*/ 321306 h 427334"/>
                      <a:gd name="connsiteX16" fmla="*/ 204690 w 406944"/>
                      <a:gd name="connsiteY16" fmla="*/ 414524 h 427334"/>
                      <a:gd name="connsiteX17" fmla="*/ 175203 w 406944"/>
                      <a:gd name="connsiteY17" fmla="*/ 422425 h 427334"/>
                      <a:gd name="connsiteX18" fmla="*/ 0 w 406944"/>
                      <a:gd name="connsiteY18" fmla="*/ 321272 h 427334"/>
                      <a:gd name="connsiteX19" fmla="*/ 84108 w 406944"/>
                      <a:gd name="connsiteY19" fmla="*/ 142283 h 427334"/>
                      <a:gd name="connsiteX20" fmla="*/ 147226 w 406944"/>
                      <a:gd name="connsiteY20" fmla="*/ 75978 h 427334"/>
                      <a:gd name="connsiteX21" fmla="*/ 236444 w 406944"/>
                      <a:gd name="connsiteY21" fmla="*/ 9762 h 427334"/>
                      <a:gd name="connsiteX22" fmla="*/ 279202 w 406944"/>
                      <a:gd name="connsiteY22" fmla="*/ 575 h 427334"/>
                      <a:gd name="connsiteX23" fmla="*/ 279242 w 406944"/>
                      <a:gd name="connsiteY23" fmla="*/ 1303 h 427334"/>
                      <a:gd name="connsiteX24" fmla="*/ 288236 w 406944"/>
                      <a:gd name="connsiteY24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88236 w 406944"/>
                      <a:gd name="connsiteY2" fmla="*/ 11227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28087 w 406944"/>
                      <a:gd name="connsiteY5" fmla="*/ 195558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28087 w 406944"/>
                      <a:gd name="connsiteY5" fmla="*/ 195558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28087 w 406944"/>
                      <a:gd name="connsiteY5" fmla="*/ 195558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16181 w 406944"/>
                      <a:gd name="connsiteY5" fmla="*/ 209846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16181 w 406944"/>
                      <a:gd name="connsiteY5" fmla="*/ 209846 h 427334"/>
                      <a:gd name="connsiteX6" fmla="*/ 287179 w 406944"/>
                      <a:gd name="connsiteY6" fmla="*/ 172805 h 427334"/>
                      <a:gd name="connsiteX7" fmla="*/ 298305 w 406944"/>
                      <a:gd name="connsiteY7" fmla="*/ 169176 h 427334"/>
                      <a:gd name="connsiteX8" fmla="*/ 304936 w 406944"/>
                      <a:gd name="connsiteY8" fmla="*/ 159341 h 427334"/>
                      <a:gd name="connsiteX9" fmla="*/ 347189 w 406944"/>
                      <a:gd name="connsiteY9" fmla="*/ 141839 h 427334"/>
                      <a:gd name="connsiteX10" fmla="*/ 406944 w 406944"/>
                      <a:gd name="connsiteY10" fmla="*/ 201594 h 427334"/>
                      <a:gd name="connsiteX11" fmla="*/ 370449 w 406944"/>
                      <a:gd name="connsiteY11" fmla="*/ 256653 h 427334"/>
                      <a:gd name="connsiteX12" fmla="*/ 361640 w 406944"/>
                      <a:gd name="connsiteY12" fmla="*/ 258432 h 427334"/>
                      <a:gd name="connsiteX13" fmla="*/ 330057 w 406944"/>
                      <a:gd name="connsiteY13" fmla="*/ 274409 h 427334"/>
                      <a:gd name="connsiteX14" fmla="*/ 287052 w 406944"/>
                      <a:gd name="connsiteY14" fmla="*/ 321306 h 427334"/>
                      <a:gd name="connsiteX15" fmla="*/ 204690 w 406944"/>
                      <a:gd name="connsiteY15" fmla="*/ 414524 h 427334"/>
                      <a:gd name="connsiteX16" fmla="*/ 175203 w 406944"/>
                      <a:gd name="connsiteY16" fmla="*/ 422425 h 427334"/>
                      <a:gd name="connsiteX17" fmla="*/ 0 w 406944"/>
                      <a:gd name="connsiteY17" fmla="*/ 321272 h 427334"/>
                      <a:gd name="connsiteX18" fmla="*/ 84108 w 406944"/>
                      <a:gd name="connsiteY18" fmla="*/ 142283 h 427334"/>
                      <a:gd name="connsiteX19" fmla="*/ 147226 w 406944"/>
                      <a:gd name="connsiteY19" fmla="*/ 75978 h 427334"/>
                      <a:gd name="connsiteX20" fmla="*/ 236444 w 406944"/>
                      <a:gd name="connsiteY20" fmla="*/ 9762 h 427334"/>
                      <a:gd name="connsiteX21" fmla="*/ 279202 w 406944"/>
                      <a:gd name="connsiteY21" fmla="*/ 575 h 427334"/>
                      <a:gd name="connsiteX22" fmla="*/ 279242 w 406944"/>
                      <a:gd name="connsiteY22" fmla="*/ 1303 h 427334"/>
                      <a:gd name="connsiteX23" fmla="*/ 288236 w 406944"/>
                      <a:gd name="connsiteY23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56179 w 406944"/>
                      <a:gd name="connsiteY4" fmla="*/ 131958 h 427334"/>
                      <a:gd name="connsiteX5" fmla="*/ 216181 w 406944"/>
                      <a:gd name="connsiteY5" fmla="*/ 209846 h 427334"/>
                      <a:gd name="connsiteX6" fmla="*/ 298305 w 406944"/>
                      <a:gd name="connsiteY6" fmla="*/ 169176 h 427334"/>
                      <a:gd name="connsiteX7" fmla="*/ 304936 w 406944"/>
                      <a:gd name="connsiteY7" fmla="*/ 159341 h 427334"/>
                      <a:gd name="connsiteX8" fmla="*/ 347189 w 406944"/>
                      <a:gd name="connsiteY8" fmla="*/ 141839 h 427334"/>
                      <a:gd name="connsiteX9" fmla="*/ 406944 w 406944"/>
                      <a:gd name="connsiteY9" fmla="*/ 201594 h 427334"/>
                      <a:gd name="connsiteX10" fmla="*/ 370449 w 406944"/>
                      <a:gd name="connsiteY10" fmla="*/ 256653 h 427334"/>
                      <a:gd name="connsiteX11" fmla="*/ 361640 w 406944"/>
                      <a:gd name="connsiteY11" fmla="*/ 258432 h 427334"/>
                      <a:gd name="connsiteX12" fmla="*/ 330057 w 406944"/>
                      <a:gd name="connsiteY12" fmla="*/ 274409 h 427334"/>
                      <a:gd name="connsiteX13" fmla="*/ 287052 w 406944"/>
                      <a:gd name="connsiteY13" fmla="*/ 321306 h 427334"/>
                      <a:gd name="connsiteX14" fmla="*/ 204690 w 406944"/>
                      <a:gd name="connsiteY14" fmla="*/ 414524 h 427334"/>
                      <a:gd name="connsiteX15" fmla="*/ 175203 w 406944"/>
                      <a:gd name="connsiteY15" fmla="*/ 422425 h 427334"/>
                      <a:gd name="connsiteX16" fmla="*/ 0 w 406944"/>
                      <a:gd name="connsiteY16" fmla="*/ 321272 h 427334"/>
                      <a:gd name="connsiteX17" fmla="*/ 84108 w 406944"/>
                      <a:gd name="connsiteY17" fmla="*/ 142283 h 427334"/>
                      <a:gd name="connsiteX18" fmla="*/ 147226 w 406944"/>
                      <a:gd name="connsiteY18" fmla="*/ 75978 h 427334"/>
                      <a:gd name="connsiteX19" fmla="*/ 236444 w 406944"/>
                      <a:gd name="connsiteY19" fmla="*/ 9762 h 427334"/>
                      <a:gd name="connsiteX20" fmla="*/ 279202 w 406944"/>
                      <a:gd name="connsiteY20" fmla="*/ 575 h 427334"/>
                      <a:gd name="connsiteX21" fmla="*/ 279242 w 406944"/>
                      <a:gd name="connsiteY21" fmla="*/ 1303 h 427334"/>
                      <a:gd name="connsiteX22" fmla="*/ 288236 w 406944"/>
                      <a:gd name="connsiteY22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6181 w 406944"/>
                      <a:gd name="connsiteY4" fmla="*/ 209846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192368 w 406944"/>
                      <a:gd name="connsiteY4" fmla="*/ 20270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192368 w 406944"/>
                      <a:gd name="connsiteY4" fmla="*/ 20270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06655 w 406944"/>
                      <a:gd name="connsiteY4" fmla="*/ 22175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06655 w 406944"/>
                      <a:gd name="connsiteY4" fmla="*/ 221752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3798 w 406944"/>
                      <a:gd name="connsiteY4" fmla="*/ 205083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330057 w 406944"/>
                      <a:gd name="connsiteY11" fmla="*/ 274409 h 427334"/>
                      <a:gd name="connsiteX12" fmla="*/ 287052 w 406944"/>
                      <a:gd name="connsiteY12" fmla="*/ 321306 h 427334"/>
                      <a:gd name="connsiteX13" fmla="*/ 204690 w 406944"/>
                      <a:gd name="connsiteY13" fmla="*/ 414524 h 427334"/>
                      <a:gd name="connsiteX14" fmla="*/ 175203 w 406944"/>
                      <a:gd name="connsiteY14" fmla="*/ 422425 h 427334"/>
                      <a:gd name="connsiteX15" fmla="*/ 0 w 406944"/>
                      <a:gd name="connsiteY15" fmla="*/ 321272 h 427334"/>
                      <a:gd name="connsiteX16" fmla="*/ 84108 w 406944"/>
                      <a:gd name="connsiteY16" fmla="*/ 142283 h 427334"/>
                      <a:gd name="connsiteX17" fmla="*/ 147226 w 406944"/>
                      <a:gd name="connsiteY17" fmla="*/ 75978 h 427334"/>
                      <a:gd name="connsiteX18" fmla="*/ 236444 w 406944"/>
                      <a:gd name="connsiteY18" fmla="*/ 9762 h 427334"/>
                      <a:gd name="connsiteX19" fmla="*/ 279202 w 406944"/>
                      <a:gd name="connsiteY19" fmla="*/ 575 h 427334"/>
                      <a:gd name="connsiteX20" fmla="*/ 279242 w 406944"/>
                      <a:gd name="connsiteY20" fmla="*/ 1303 h 427334"/>
                      <a:gd name="connsiteX21" fmla="*/ 288236 w 406944"/>
                      <a:gd name="connsiteY21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3798 w 406944"/>
                      <a:gd name="connsiteY4" fmla="*/ 205083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361640 w 406944"/>
                      <a:gd name="connsiteY10" fmla="*/ 258432 h 427334"/>
                      <a:gd name="connsiteX11" fmla="*/ 287052 w 406944"/>
                      <a:gd name="connsiteY11" fmla="*/ 321306 h 427334"/>
                      <a:gd name="connsiteX12" fmla="*/ 204690 w 406944"/>
                      <a:gd name="connsiteY12" fmla="*/ 414524 h 427334"/>
                      <a:gd name="connsiteX13" fmla="*/ 175203 w 406944"/>
                      <a:gd name="connsiteY13" fmla="*/ 422425 h 427334"/>
                      <a:gd name="connsiteX14" fmla="*/ 0 w 406944"/>
                      <a:gd name="connsiteY14" fmla="*/ 321272 h 427334"/>
                      <a:gd name="connsiteX15" fmla="*/ 84108 w 406944"/>
                      <a:gd name="connsiteY15" fmla="*/ 142283 h 427334"/>
                      <a:gd name="connsiteX16" fmla="*/ 147226 w 406944"/>
                      <a:gd name="connsiteY16" fmla="*/ 75978 h 427334"/>
                      <a:gd name="connsiteX17" fmla="*/ 236444 w 406944"/>
                      <a:gd name="connsiteY17" fmla="*/ 9762 h 427334"/>
                      <a:gd name="connsiteX18" fmla="*/ 279202 w 406944"/>
                      <a:gd name="connsiteY18" fmla="*/ 575 h 427334"/>
                      <a:gd name="connsiteX19" fmla="*/ 279242 w 406944"/>
                      <a:gd name="connsiteY19" fmla="*/ 1303 h 427334"/>
                      <a:gd name="connsiteX20" fmla="*/ 288236 w 406944"/>
                      <a:gd name="connsiteY20" fmla="*/ 0 h 427334"/>
                      <a:gd name="connsiteX0" fmla="*/ 288236 w 406944"/>
                      <a:gd name="connsiteY0" fmla="*/ 0 h 427334"/>
                      <a:gd name="connsiteX1" fmla="*/ 385513 w 406944"/>
                      <a:gd name="connsiteY1" fmla="*/ 53757 h 427334"/>
                      <a:gd name="connsiteX2" fmla="*/ 292999 w 406944"/>
                      <a:gd name="connsiteY2" fmla="*/ 93228 h 427334"/>
                      <a:gd name="connsiteX3" fmla="*/ 266991 w 406944"/>
                      <a:gd name="connsiteY3" fmla="*/ 115729 h 427334"/>
                      <a:gd name="connsiteX4" fmla="*/ 213798 w 406944"/>
                      <a:gd name="connsiteY4" fmla="*/ 205083 h 427334"/>
                      <a:gd name="connsiteX5" fmla="*/ 298305 w 406944"/>
                      <a:gd name="connsiteY5" fmla="*/ 169176 h 427334"/>
                      <a:gd name="connsiteX6" fmla="*/ 304936 w 406944"/>
                      <a:gd name="connsiteY6" fmla="*/ 159341 h 427334"/>
                      <a:gd name="connsiteX7" fmla="*/ 347189 w 406944"/>
                      <a:gd name="connsiteY7" fmla="*/ 141839 h 427334"/>
                      <a:gd name="connsiteX8" fmla="*/ 406944 w 406944"/>
                      <a:gd name="connsiteY8" fmla="*/ 201594 h 427334"/>
                      <a:gd name="connsiteX9" fmla="*/ 370449 w 406944"/>
                      <a:gd name="connsiteY9" fmla="*/ 256653 h 427334"/>
                      <a:gd name="connsiteX10" fmla="*/ 287052 w 406944"/>
                      <a:gd name="connsiteY10" fmla="*/ 321306 h 427334"/>
                      <a:gd name="connsiteX11" fmla="*/ 204690 w 406944"/>
                      <a:gd name="connsiteY11" fmla="*/ 414524 h 427334"/>
                      <a:gd name="connsiteX12" fmla="*/ 175203 w 406944"/>
                      <a:gd name="connsiteY12" fmla="*/ 422425 h 427334"/>
                      <a:gd name="connsiteX13" fmla="*/ 0 w 406944"/>
                      <a:gd name="connsiteY13" fmla="*/ 321272 h 427334"/>
                      <a:gd name="connsiteX14" fmla="*/ 84108 w 406944"/>
                      <a:gd name="connsiteY14" fmla="*/ 142283 h 427334"/>
                      <a:gd name="connsiteX15" fmla="*/ 147226 w 406944"/>
                      <a:gd name="connsiteY15" fmla="*/ 75978 h 427334"/>
                      <a:gd name="connsiteX16" fmla="*/ 236444 w 406944"/>
                      <a:gd name="connsiteY16" fmla="*/ 9762 h 427334"/>
                      <a:gd name="connsiteX17" fmla="*/ 279202 w 406944"/>
                      <a:gd name="connsiteY17" fmla="*/ 575 h 427334"/>
                      <a:gd name="connsiteX18" fmla="*/ 279242 w 406944"/>
                      <a:gd name="connsiteY18" fmla="*/ 1303 h 427334"/>
                      <a:gd name="connsiteX19" fmla="*/ 288236 w 406944"/>
                      <a:gd name="connsiteY19" fmla="*/ 0 h 427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06944" h="427334">
                        <a:moveTo>
                          <a:pt x="288236" y="0"/>
                        </a:moveTo>
                        <a:cubicBezTo>
                          <a:pt x="331440" y="0"/>
                          <a:pt x="391863" y="26313"/>
                          <a:pt x="385513" y="53757"/>
                        </a:cubicBezTo>
                        <a:cubicBezTo>
                          <a:pt x="379163" y="81201"/>
                          <a:pt x="336203" y="93228"/>
                          <a:pt x="292999" y="93228"/>
                        </a:cubicBezTo>
                        <a:lnTo>
                          <a:pt x="266991" y="115729"/>
                        </a:lnTo>
                        <a:cubicBezTo>
                          <a:pt x="254188" y="135165"/>
                          <a:pt x="182964" y="160780"/>
                          <a:pt x="213798" y="205083"/>
                        </a:cubicBezTo>
                        <a:cubicBezTo>
                          <a:pt x="244632" y="249386"/>
                          <a:pt x="283513" y="177593"/>
                          <a:pt x="298305" y="169176"/>
                        </a:cubicBezTo>
                        <a:lnTo>
                          <a:pt x="304936" y="159341"/>
                        </a:lnTo>
                        <a:cubicBezTo>
                          <a:pt x="315749" y="148528"/>
                          <a:pt x="330688" y="141839"/>
                          <a:pt x="347189" y="141839"/>
                        </a:cubicBezTo>
                        <a:cubicBezTo>
                          <a:pt x="380191" y="141839"/>
                          <a:pt x="406944" y="168592"/>
                          <a:pt x="406944" y="201594"/>
                        </a:cubicBezTo>
                        <a:cubicBezTo>
                          <a:pt x="406944" y="226346"/>
                          <a:pt x="391896" y="247582"/>
                          <a:pt x="370449" y="256653"/>
                        </a:cubicBezTo>
                        <a:lnTo>
                          <a:pt x="287052" y="321306"/>
                        </a:lnTo>
                        <a:cubicBezTo>
                          <a:pt x="281005" y="364738"/>
                          <a:pt x="249711" y="402461"/>
                          <a:pt x="204690" y="414524"/>
                        </a:cubicBezTo>
                        <a:lnTo>
                          <a:pt x="175203" y="422425"/>
                        </a:lnTo>
                        <a:cubicBezTo>
                          <a:pt x="98890" y="442873"/>
                          <a:pt x="20448" y="397585"/>
                          <a:pt x="0" y="321272"/>
                        </a:cubicBezTo>
                        <a:lnTo>
                          <a:pt x="84108" y="142283"/>
                        </a:lnTo>
                        <a:cubicBezTo>
                          <a:pt x="105147" y="120181"/>
                          <a:pt x="115847" y="104817"/>
                          <a:pt x="147226" y="75978"/>
                        </a:cubicBezTo>
                        <a:cubicBezTo>
                          <a:pt x="178605" y="47139"/>
                          <a:pt x="196121" y="25325"/>
                          <a:pt x="236444" y="9762"/>
                        </a:cubicBezTo>
                        <a:lnTo>
                          <a:pt x="279202" y="575"/>
                        </a:lnTo>
                        <a:cubicBezTo>
                          <a:pt x="279215" y="818"/>
                          <a:pt x="279229" y="1060"/>
                          <a:pt x="279242" y="1303"/>
                        </a:cubicBezTo>
                        <a:lnTo>
                          <a:pt x="288236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5D465794-19B3-1159-6ACB-F45DA1FB8E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1954" y="1817692"/>
                    <a:ext cx="1855182" cy="989474"/>
                  </a:xfrm>
                  <a:custGeom>
                    <a:avLst/>
                    <a:gdLst>
                      <a:gd name="connsiteX0" fmla="*/ 1926586 w 2201334"/>
                      <a:gd name="connsiteY0" fmla="*/ 680 h 1326922"/>
                      <a:gd name="connsiteX1" fmla="*/ 2141785 w 2201334"/>
                      <a:gd name="connsiteY1" fmla="*/ 145752 h 1326922"/>
                      <a:gd name="connsiteX2" fmla="*/ 2141711 w 2201334"/>
                      <a:gd name="connsiteY2" fmla="*/ 325441 h 1326922"/>
                      <a:gd name="connsiteX3" fmla="*/ 2101518 w 2201334"/>
                      <a:gd name="connsiteY3" fmla="*/ 386086 h 1326922"/>
                      <a:gd name="connsiteX4" fmla="*/ 2122984 w 2201334"/>
                      <a:gd name="connsiteY4" fmla="*/ 403796 h 1326922"/>
                      <a:gd name="connsiteX5" fmla="*/ 2201334 w 2201334"/>
                      <a:gd name="connsiteY5" fmla="*/ 592951 h 1326922"/>
                      <a:gd name="connsiteX6" fmla="*/ 2083394 w 2201334"/>
                      <a:gd name="connsiteY6" fmla="*/ 814770 h 1326922"/>
                      <a:gd name="connsiteX7" fmla="*/ 2069124 w 2201334"/>
                      <a:gd name="connsiteY7" fmla="*/ 822515 h 1326922"/>
                      <a:gd name="connsiteX8" fmla="*/ 2072925 w 2201334"/>
                      <a:gd name="connsiteY8" fmla="*/ 828261 h 1326922"/>
                      <a:gd name="connsiteX9" fmla="*/ 2072856 w 2201334"/>
                      <a:gd name="connsiteY9" fmla="*/ 996109 h 1326922"/>
                      <a:gd name="connsiteX10" fmla="*/ 1954121 w 2201334"/>
                      <a:gd name="connsiteY10" fmla="*/ 1114748 h 1326922"/>
                      <a:gd name="connsiteX11" fmla="*/ 1946062 w 2201334"/>
                      <a:gd name="connsiteY11" fmla="*/ 1117212 h 1326922"/>
                      <a:gd name="connsiteX12" fmla="*/ 1937720 w 2201334"/>
                      <a:gd name="connsiteY12" fmla="*/ 1160079 h 1326922"/>
                      <a:gd name="connsiteX13" fmla="*/ 1878957 w 2201334"/>
                      <a:gd name="connsiteY13" fmla="*/ 1248571 h 1326922"/>
                      <a:gd name="connsiteX14" fmla="*/ 1500648 w 2201334"/>
                      <a:gd name="connsiteY14" fmla="*/ 1248571 h 1326922"/>
                      <a:gd name="connsiteX15" fmla="*/ 1500648 w 2201334"/>
                      <a:gd name="connsiteY15" fmla="*/ 870262 h 1326922"/>
                      <a:gd name="connsiteX16" fmla="*/ 1689803 w 2201334"/>
                      <a:gd name="connsiteY16" fmla="*/ 791912 h 1326922"/>
                      <a:gd name="connsiteX17" fmla="*/ 1691915 w 2201334"/>
                      <a:gd name="connsiteY17" fmla="*/ 792115 h 1326922"/>
                      <a:gd name="connsiteX18" fmla="*/ 1716321 w 2201334"/>
                      <a:gd name="connsiteY18" fmla="*/ 755845 h 1326922"/>
                      <a:gd name="connsiteX19" fmla="*/ 1723211 w 2201334"/>
                      <a:gd name="connsiteY19" fmla="*/ 750270 h 1326922"/>
                      <a:gd name="connsiteX20" fmla="*/ 1687347 w 2201334"/>
                      <a:gd name="connsiteY20" fmla="*/ 697076 h 1326922"/>
                      <a:gd name="connsiteX21" fmla="*/ 1666325 w 2201334"/>
                      <a:gd name="connsiteY21" fmla="*/ 592951 h 1326922"/>
                      <a:gd name="connsiteX22" fmla="*/ 1744675 w 2201334"/>
                      <a:gd name="connsiteY22" fmla="*/ 403796 h 1326922"/>
                      <a:gd name="connsiteX23" fmla="*/ 1754959 w 2201334"/>
                      <a:gd name="connsiteY23" fmla="*/ 395311 h 1326922"/>
                      <a:gd name="connsiteX24" fmla="*/ 1707906 w 2201334"/>
                      <a:gd name="connsiteY24" fmla="*/ 325264 h 1326922"/>
                      <a:gd name="connsiteX25" fmla="*/ 1835090 w 2201334"/>
                      <a:gd name="connsiteY25" fmla="*/ 18568 h 1326922"/>
                      <a:gd name="connsiteX26" fmla="*/ 1926586 w 2201334"/>
                      <a:gd name="connsiteY26" fmla="*/ 680 h 1326922"/>
                      <a:gd name="connsiteX27" fmla="*/ 275221 w 2201334"/>
                      <a:gd name="connsiteY27" fmla="*/ 5 h 1326922"/>
                      <a:gd name="connsiteX28" fmla="*/ 366703 w 2201334"/>
                      <a:gd name="connsiteY28" fmla="*/ 17969 h 1326922"/>
                      <a:gd name="connsiteX29" fmla="*/ 493636 w 2201334"/>
                      <a:gd name="connsiteY29" fmla="*/ 324768 h 1326922"/>
                      <a:gd name="connsiteX30" fmla="*/ 446241 w 2201334"/>
                      <a:gd name="connsiteY30" fmla="*/ 395200 h 1326922"/>
                      <a:gd name="connsiteX31" fmla="*/ 456659 w 2201334"/>
                      <a:gd name="connsiteY31" fmla="*/ 403796 h 1326922"/>
                      <a:gd name="connsiteX32" fmla="*/ 535010 w 2201334"/>
                      <a:gd name="connsiteY32" fmla="*/ 592951 h 1326922"/>
                      <a:gd name="connsiteX33" fmla="*/ 513987 w 2201334"/>
                      <a:gd name="connsiteY33" fmla="*/ 697076 h 1326922"/>
                      <a:gd name="connsiteX34" fmla="*/ 478301 w 2201334"/>
                      <a:gd name="connsiteY34" fmla="*/ 750007 h 1326922"/>
                      <a:gd name="connsiteX35" fmla="*/ 484882 w 2201334"/>
                      <a:gd name="connsiteY35" fmla="*/ 755342 h 1326922"/>
                      <a:gd name="connsiteX36" fmla="*/ 510329 w 2201334"/>
                      <a:gd name="connsiteY36" fmla="*/ 793227 h 1326922"/>
                      <a:gd name="connsiteX37" fmla="*/ 524365 w 2201334"/>
                      <a:gd name="connsiteY37" fmla="*/ 792219 h 1326922"/>
                      <a:gd name="connsiteX38" fmla="*/ 700687 w 2201334"/>
                      <a:gd name="connsiteY38" fmla="*/ 870263 h 1326922"/>
                      <a:gd name="connsiteX39" fmla="*/ 700687 w 2201334"/>
                      <a:gd name="connsiteY39" fmla="*/ 1248572 h 1326922"/>
                      <a:gd name="connsiteX40" fmla="*/ 322378 w 2201334"/>
                      <a:gd name="connsiteY40" fmla="*/ 1248572 h 1326922"/>
                      <a:gd name="connsiteX41" fmla="*/ 263615 w 2201334"/>
                      <a:gd name="connsiteY41" fmla="*/ 1160080 h 1326922"/>
                      <a:gd name="connsiteX42" fmla="*/ 255158 w 2201334"/>
                      <a:gd name="connsiteY42" fmla="*/ 1116617 h 1326922"/>
                      <a:gd name="connsiteX43" fmla="*/ 246788 w 2201334"/>
                      <a:gd name="connsiteY43" fmla="*/ 1114050 h 1326922"/>
                      <a:gd name="connsiteX44" fmla="*/ 128151 w 2201334"/>
                      <a:gd name="connsiteY44" fmla="*/ 995315 h 1326922"/>
                      <a:gd name="connsiteX45" fmla="*/ 128219 w 2201334"/>
                      <a:gd name="connsiteY45" fmla="*/ 827466 h 1326922"/>
                      <a:gd name="connsiteX46" fmla="*/ 131688 w 2201334"/>
                      <a:gd name="connsiteY46" fmla="*/ 822231 h 1326922"/>
                      <a:gd name="connsiteX47" fmla="*/ 117941 w 2201334"/>
                      <a:gd name="connsiteY47" fmla="*/ 814770 h 1326922"/>
                      <a:gd name="connsiteX48" fmla="*/ 0 w 2201334"/>
                      <a:gd name="connsiteY48" fmla="*/ 592951 h 1326922"/>
                      <a:gd name="connsiteX49" fmla="*/ 78351 w 2201334"/>
                      <a:gd name="connsiteY49" fmla="*/ 403796 h 1326922"/>
                      <a:gd name="connsiteX50" fmla="*/ 100268 w 2201334"/>
                      <a:gd name="connsiteY50" fmla="*/ 385713 h 1326922"/>
                      <a:gd name="connsiteX51" fmla="*/ 59831 w 2201334"/>
                      <a:gd name="connsiteY51" fmla="*/ 324591 h 1326922"/>
                      <a:gd name="connsiteX52" fmla="*/ 59904 w 2201334"/>
                      <a:gd name="connsiteY52" fmla="*/ 144902 h 1326922"/>
                      <a:gd name="connsiteX53" fmla="*/ 275221 w 2201334"/>
                      <a:gd name="connsiteY53" fmla="*/ 5 h 1326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201334" h="1326922">
                        <a:moveTo>
                          <a:pt x="1926586" y="680"/>
                        </a:moveTo>
                        <a:cubicBezTo>
                          <a:pt x="2018074" y="1398"/>
                          <a:pt x="2104607" y="55893"/>
                          <a:pt x="2141785" y="145752"/>
                        </a:cubicBezTo>
                        <a:cubicBezTo>
                          <a:pt x="2166570" y="205659"/>
                          <a:pt x="2164727" y="269940"/>
                          <a:pt x="2141711" y="325441"/>
                        </a:cubicBezTo>
                        <a:lnTo>
                          <a:pt x="2101518" y="386086"/>
                        </a:lnTo>
                        <a:lnTo>
                          <a:pt x="2122984" y="403796"/>
                        </a:lnTo>
                        <a:cubicBezTo>
                          <a:pt x="2171393" y="452205"/>
                          <a:pt x="2201334" y="519081"/>
                          <a:pt x="2201334" y="592951"/>
                        </a:cubicBezTo>
                        <a:cubicBezTo>
                          <a:pt x="2201334" y="685287"/>
                          <a:pt x="2154551" y="766697"/>
                          <a:pt x="2083394" y="814770"/>
                        </a:cubicBezTo>
                        <a:lnTo>
                          <a:pt x="2069124" y="822515"/>
                        </a:lnTo>
                        <a:lnTo>
                          <a:pt x="2072925" y="828261"/>
                        </a:lnTo>
                        <a:cubicBezTo>
                          <a:pt x="2094381" y="880122"/>
                          <a:pt x="2096053" y="940169"/>
                          <a:pt x="2072856" y="996109"/>
                        </a:cubicBezTo>
                        <a:cubicBezTo>
                          <a:pt x="2049658" y="1052049"/>
                          <a:pt x="2005983" y="1093290"/>
                          <a:pt x="1954121" y="1114748"/>
                        </a:cubicBezTo>
                        <a:lnTo>
                          <a:pt x="1946062" y="1117212"/>
                        </a:lnTo>
                        <a:lnTo>
                          <a:pt x="1937720" y="1160079"/>
                        </a:lnTo>
                        <a:cubicBezTo>
                          <a:pt x="1924662" y="1192281"/>
                          <a:pt x="1905074" y="1222454"/>
                          <a:pt x="1878957" y="1248571"/>
                        </a:cubicBezTo>
                        <a:cubicBezTo>
                          <a:pt x="1774490" y="1353038"/>
                          <a:pt x="1605115" y="1353038"/>
                          <a:pt x="1500648" y="1248571"/>
                        </a:cubicBezTo>
                        <a:cubicBezTo>
                          <a:pt x="1396181" y="1144104"/>
                          <a:pt x="1396181" y="974729"/>
                          <a:pt x="1500648" y="870262"/>
                        </a:cubicBezTo>
                        <a:cubicBezTo>
                          <a:pt x="1552882" y="818029"/>
                          <a:pt x="1621343" y="791912"/>
                          <a:pt x="1689803" y="791912"/>
                        </a:cubicBezTo>
                        <a:lnTo>
                          <a:pt x="1691915" y="792115"/>
                        </a:lnTo>
                        <a:lnTo>
                          <a:pt x="1716321" y="755845"/>
                        </a:lnTo>
                        <a:lnTo>
                          <a:pt x="1723211" y="750270"/>
                        </a:lnTo>
                        <a:lnTo>
                          <a:pt x="1687347" y="697076"/>
                        </a:lnTo>
                        <a:cubicBezTo>
                          <a:pt x="1673811" y="665072"/>
                          <a:pt x="1666325" y="629885"/>
                          <a:pt x="1666325" y="592951"/>
                        </a:cubicBezTo>
                        <a:cubicBezTo>
                          <a:pt x="1666325" y="519081"/>
                          <a:pt x="1696266" y="452205"/>
                          <a:pt x="1744675" y="403796"/>
                        </a:cubicBezTo>
                        <a:lnTo>
                          <a:pt x="1754959" y="395311"/>
                        </a:lnTo>
                        <a:lnTo>
                          <a:pt x="1707906" y="325264"/>
                        </a:lnTo>
                        <a:cubicBezTo>
                          <a:pt x="1658335" y="205451"/>
                          <a:pt x="1715277" y="68139"/>
                          <a:pt x="1835090" y="18568"/>
                        </a:cubicBezTo>
                        <a:cubicBezTo>
                          <a:pt x="1865043" y="6176"/>
                          <a:pt x="1896090" y="440"/>
                          <a:pt x="1926586" y="680"/>
                        </a:cubicBezTo>
                        <a:close/>
                        <a:moveTo>
                          <a:pt x="275221" y="5"/>
                        </a:moveTo>
                        <a:cubicBezTo>
                          <a:pt x="305718" y="-209"/>
                          <a:pt x="336760" y="5552"/>
                          <a:pt x="366703" y="17969"/>
                        </a:cubicBezTo>
                        <a:cubicBezTo>
                          <a:pt x="486475" y="67637"/>
                          <a:pt x="543305" y="204996"/>
                          <a:pt x="493636" y="324768"/>
                        </a:cubicBezTo>
                        <a:lnTo>
                          <a:pt x="446241" y="395200"/>
                        </a:lnTo>
                        <a:lnTo>
                          <a:pt x="456659" y="403796"/>
                        </a:lnTo>
                        <a:cubicBezTo>
                          <a:pt x="505068" y="452205"/>
                          <a:pt x="535010" y="519081"/>
                          <a:pt x="535010" y="592951"/>
                        </a:cubicBezTo>
                        <a:cubicBezTo>
                          <a:pt x="535010" y="629885"/>
                          <a:pt x="527525" y="665072"/>
                          <a:pt x="513987" y="697076"/>
                        </a:cubicBezTo>
                        <a:lnTo>
                          <a:pt x="478301" y="750007"/>
                        </a:lnTo>
                        <a:lnTo>
                          <a:pt x="484882" y="755342"/>
                        </a:lnTo>
                        <a:lnTo>
                          <a:pt x="510329" y="793227"/>
                        </a:lnTo>
                        <a:lnTo>
                          <a:pt x="524365" y="792219"/>
                        </a:lnTo>
                        <a:cubicBezTo>
                          <a:pt x="588487" y="795280"/>
                          <a:pt x="651718" y="821295"/>
                          <a:pt x="700687" y="870263"/>
                        </a:cubicBezTo>
                        <a:cubicBezTo>
                          <a:pt x="805154" y="974730"/>
                          <a:pt x="805154" y="1144105"/>
                          <a:pt x="700687" y="1248572"/>
                        </a:cubicBezTo>
                        <a:cubicBezTo>
                          <a:pt x="596220" y="1353039"/>
                          <a:pt x="426845" y="1353039"/>
                          <a:pt x="322378" y="1248572"/>
                        </a:cubicBezTo>
                        <a:cubicBezTo>
                          <a:pt x="296261" y="1222455"/>
                          <a:pt x="276674" y="1192282"/>
                          <a:pt x="263615" y="1160080"/>
                        </a:cubicBezTo>
                        <a:lnTo>
                          <a:pt x="255158" y="1116617"/>
                        </a:lnTo>
                        <a:lnTo>
                          <a:pt x="246788" y="1114050"/>
                        </a:lnTo>
                        <a:cubicBezTo>
                          <a:pt x="194945" y="1092551"/>
                          <a:pt x="151303" y="1051274"/>
                          <a:pt x="128151" y="995315"/>
                        </a:cubicBezTo>
                        <a:cubicBezTo>
                          <a:pt x="104998" y="939357"/>
                          <a:pt x="106719" y="879310"/>
                          <a:pt x="128219" y="827466"/>
                        </a:cubicBezTo>
                        <a:lnTo>
                          <a:pt x="131688" y="822231"/>
                        </a:lnTo>
                        <a:lnTo>
                          <a:pt x="117941" y="814770"/>
                        </a:lnTo>
                        <a:cubicBezTo>
                          <a:pt x="46784" y="766697"/>
                          <a:pt x="0" y="685287"/>
                          <a:pt x="0" y="592951"/>
                        </a:cubicBezTo>
                        <a:cubicBezTo>
                          <a:pt x="0" y="519081"/>
                          <a:pt x="29942" y="452205"/>
                          <a:pt x="78351" y="403796"/>
                        </a:cubicBezTo>
                        <a:lnTo>
                          <a:pt x="100268" y="385713"/>
                        </a:lnTo>
                        <a:lnTo>
                          <a:pt x="59831" y="324591"/>
                        </a:lnTo>
                        <a:cubicBezTo>
                          <a:pt x="36860" y="269071"/>
                          <a:pt x="35070" y="204788"/>
                          <a:pt x="59904" y="144902"/>
                        </a:cubicBezTo>
                        <a:cubicBezTo>
                          <a:pt x="97155" y="55073"/>
                          <a:pt x="183732" y="649"/>
                          <a:pt x="275221" y="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" name="四角形: 上の 2 つの角を丸める 66">
                    <a:extLst>
                      <a:ext uri="{FF2B5EF4-FFF2-40B4-BE49-F238E27FC236}">
                        <a16:creationId xmlns:a16="http://schemas.microsoft.com/office/drawing/2014/main" id="{C3BD55CD-7F20-ADDC-F251-9CBE69C14F4B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1567081" y="2811194"/>
                    <a:ext cx="427531" cy="89613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8" name="四角形: 上の 2 つの角を丸める 67">
                    <a:extLst>
                      <a:ext uri="{FF2B5EF4-FFF2-40B4-BE49-F238E27FC236}">
                        <a16:creationId xmlns:a16="http://schemas.microsoft.com/office/drawing/2014/main" id="{F43AD506-802E-2A93-BBE6-EE1AB06ED93E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85591" y="2787049"/>
                    <a:ext cx="427532" cy="125656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9F41BB07-1C78-BC2F-B30A-27F142599E7C}"/>
                      </a:ext>
                    </a:extLst>
                  </p:cNvPr>
                  <p:cNvGrpSpPr/>
                  <p:nvPr/>
                </p:nvGrpSpPr>
                <p:grpSpPr>
                  <a:xfrm>
                    <a:off x="739748" y="4182690"/>
                    <a:ext cx="890634" cy="596605"/>
                    <a:chOff x="3897206" y="4195140"/>
                    <a:chExt cx="1192380" cy="937465"/>
                  </a:xfrm>
                </p:grpSpPr>
                <p:sp>
                  <p:nvSpPr>
                    <p:cNvPr id="76" name="フリーフォーム: 図形 75">
                      <a:extLst>
                        <a:ext uri="{FF2B5EF4-FFF2-40B4-BE49-F238E27FC236}">
                          <a16:creationId xmlns:a16="http://schemas.microsoft.com/office/drawing/2014/main" id="{A556FBEA-160E-0CC2-4D44-B4A977FBE45D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897206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517585 w 517585"/>
                        <a:gd name="connsiteY2" fmla="*/ 0 h 937465"/>
                        <a:gd name="connsiteX3" fmla="*/ 106384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517585" y="0"/>
                          </a:lnTo>
                          <a:lnTo>
                            <a:pt x="106384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CC42A30B-D3ED-40D5-93CB-3C5FEF41AA61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4572001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411201 w 517585"/>
                        <a:gd name="connsiteY2" fmla="*/ 0 h 937465"/>
                        <a:gd name="connsiteX3" fmla="*/ 0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411201" y="0"/>
                          </a:lnTo>
                          <a:lnTo>
                            <a:pt x="0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70" name="台形 69">
                    <a:extLst>
                      <a:ext uri="{FF2B5EF4-FFF2-40B4-BE49-F238E27FC236}">
                        <a16:creationId xmlns:a16="http://schemas.microsoft.com/office/drawing/2014/main" id="{E1A07AF0-AF74-A81C-44A4-E936931772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35" y="3490234"/>
                    <a:ext cx="1453858" cy="990759"/>
                  </a:xfrm>
                  <a:prstGeom prst="trapezoid">
                    <a:avLst>
                      <a:gd name="adj" fmla="val 1749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四角形: 上の 2 つの角を丸める 70">
                    <a:extLst>
                      <a:ext uri="{FF2B5EF4-FFF2-40B4-BE49-F238E27FC236}">
                        <a16:creationId xmlns:a16="http://schemas.microsoft.com/office/drawing/2014/main" id="{95F8EC02-391D-A96F-A250-C84D979F40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860" y="2774365"/>
                    <a:ext cx="1253084" cy="1105740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D9414876-C2FA-FF0B-12C6-B6417951FB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863" y="2766534"/>
                    <a:ext cx="1330402" cy="1188246"/>
                  </a:xfrm>
                  <a:custGeom>
                    <a:avLst/>
                    <a:gdLst>
                      <a:gd name="connsiteX0" fmla="*/ 177888 w 1330402"/>
                      <a:gd name="connsiteY0" fmla="*/ 0 h 1188246"/>
                      <a:gd name="connsiteX1" fmla="*/ 245486 w 1330402"/>
                      <a:gd name="connsiteY1" fmla="*/ 88145 h 1188246"/>
                      <a:gd name="connsiteX2" fmla="*/ 669682 w 1330402"/>
                      <a:gd name="connsiteY2" fmla="*/ 277183 h 1188246"/>
                      <a:gd name="connsiteX3" fmla="*/ 1093879 w 1330402"/>
                      <a:gd name="connsiteY3" fmla="*/ 88145 h 1188246"/>
                      <a:gd name="connsiteX4" fmla="*/ 1158842 w 1330402"/>
                      <a:gd name="connsiteY4" fmla="*/ 3434 h 1188246"/>
                      <a:gd name="connsiteX5" fmla="*/ 1169644 w 1330402"/>
                      <a:gd name="connsiteY5" fmla="*/ 9298 h 1188246"/>
                      <a:gd name="connsiteX6" fmla="*/ 1330402 w 1330402"/>
                      <a:gd name="connsiteY6" fmla="*/ 311647 h 1188246"/>
                      <a:gd name="connsiteX7" fmla="*/ 1330402 w 1330402"/>
                      <a:gd name="connsiteY7" fmla="*/ 1188246 h 1188246"/>
                      <a:gd name="connsiteX8" fmla="*/ 0 w 1330402"/>
                      <a:gd name="connsiteY8" fmla="*/ 1188246 h 1188246"/>
                      <a:gd name="connsiteX9" fmla="*/ 0 w 1330402"/>
                      <a:gd name="connsiteY9" fmla="*/ 311647 h 1188246"/>
                      <a:gd name="connsiteX10" fmla="*/ 160758 w 1330402"/>
                      <a:gd name="connsiteY10" fmla="*/ 9298 h 1188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0402" h="1188246">
                        <a:moveTo>
                          <a:pt x="177888" y="0"/>
                        </a:moveTo>
                        <a:lnTo>
                          <a:pt x="245486" y="88145"/>
                        </a:lnTo>
                        <a:cubicBezTo>
                          <a:pt x="354047" y="204942"/>
                          <a:pt x="504023" y="277183"/>
                          <a:pt x="669682" y="277183"/>
                        </a:cubicBezTo>
                        <a:cubicBezTo>
                          <a:pt x="835341" y="277183"/>
                          <a:pt x="985317" y="204942"/>
                          <a:pt x="1093879" y="88145"/>
                        </a:cubicBezTo>
                        <a:lnTo>
                          <a:pt x="1158842" y="3434"/>
                        </a:lnTo>
                        <a:lnTo>
                          <a:pt x="1169644" y="9298"/>
                        </a:lnTo>
                        <a:cubicBezTo>
                          <a:pt x="1266634" y="74823"/>
                          <a:pt x="1330402" y="185788"/>
                          <a:pt x="1330402" y="311647"/>
                        </a:cubicBezTo>
                        <a:lnTo>
                          <a:pt x="1330402" y="1188246"/>
                        </a:lnTo>
                        <a:lnTo>
                          <a:pt x="0" y="1188246"/>
                        </a:lnTo>
                        <a:lnTo>
                          <a:pt x="0" y="311647"/>
                        </a:lnTo>
                        <a:cubicBezTo>
                          <a:pt x="0" y="185788"/>
                          <a:pt x="63768" y="74823"/>
                          <a:pt x="160758" y="929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6FA469C5-BD79-9FA9-CB0D-E10B0D02F42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4200" y="1956388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89E1DB80-5178-BB63-3A5A-1223B800B75D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646734" y="1956387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EF8CDAD0-4F99-D2F1-E7F4-41355C7DEB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9" y="1455321"/>
                    <a:ext cx="1412952" cy="14129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8DA08978-5FBF-DBC4-9E09-80D7EDE711C1}"/>
                    </a:ext>
                  </a:extLst>
                </p:cNvPr>
                <p:cNvSpPr/>
                <p:nvPr/>
              </p:nvSpPr>
              <p:spPr bwMode="auto">
                <a:xfrm>
                  <a:off x="-5932679" y="498031"/>
                  <a:ext cx="736285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BD5A5CF-144B-71E7-FD12-DE059B401C57}"/>
                    </a:ext>
                  </a:extLst>
                </p:cNvPr>
                <p:cNvSpPr/>
                <p:nvPr/>
              </p:nvSpPr>
              <p:spPr bwMode="auto">
                <a:xfrm flipH="1">
                  <a:off x="-5094479" y="498032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39F3E5C7-EAEC-F491-4E38-E4701B980293}"/>
                  </a:ext>
                </a:extLst>
              </p:cNvPr>
              <p:cNvSpPr/>
              <p:nvPr/>
            </p:nvSpPr>
            <p:spPr bwMode="auto">
              <a:xfrm rot="10800000">
                <a:off x="4210048" y="2636897"/>
                <a:ext cx="867909" cy="444163"/>
              </a:xfrm>
              <a:prstGeom prst="round2SameRect">
                <a:avLst>
                  <a:gd name="adj1" fmla="val 39277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67038B18-7FE5-9F07-F6C5-54ABF7668851}"/>
                  </a:ext>
                </a:extLst>
              </p:cNvPr>
              <p:cNvGrpSpPr/>
              <p:nvPr/>
            </p:nvGrpSpPr>
            <p:grpSpPr>
              <a:xfrm rot="5400000" flipH="1">
                <a:off x="5016872" y="2384637"/>
                <a:ext cx="444165" cy="313298"/>
                <a:chOff x="2337595" y="5552797"/>
                <a:chExt cx="881110" cy="621502"/>
              </a:xfrm>
            </p:grpSpPr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B30FC633-7B78-2F16-4474-766840D2BCC9}"/>
                    </a:ext>
                  </a:extLst>
                </p:cNvPr>
                <p:cNvSpPr/>
                <p:nvPr/>
              </p:nvSpPr>
              <p:spPr bwMode="auto">
                <a:xfrm>
                  <a:off x="2337595" y="5552797"/>
                  <a:ext cx="697581" cy="621502"/>
                </a:xfrm>
                <a:prstGeom prst="roundRect">
                  <a:avLst>
                    <a:gd name="adj" fmla="val 41534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F471EBDE-3A7C-94BF-330F-010F5F8860DA}"/>
                    </a:ext>
                  </a:extLst>
                </p:cNvPr>
                <p:cNvSpPr/>
                <p:nvPr/>
              </p:nvSpPr>
              <p:spPr bwMode="auto">
                <a:xfrm>
                  <a:off x="2899649" y="5552798"/>
                  <a:ext cx="319056" cy="487358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cubicBezTo>
                        <a:pt x="234723" y="370745"/>
                        <a:pt x="146802" y="438330"/>
                        <a:pt x="97774" y="487358"/>
                      </a:cubicBez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5D301BFF-FFA3-9102-B495-75397CFE4051}"/>
                  </a:ext>
                </a:extLst>
              </p:cNvPr>
              <p:cNvSpPr/>
              <p:nvPr/>
            </p:nvSpPr>
            <p:spPr bwMode="auto">
              <a:xfrm>
                <a:off x="5286569" y="1606244"/>
                <a:ext cx="97429" cy="1639098"/>
              </a:xfrm>
              <a:prstGeom prst="rect">
                <a:avLst/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68CC795D-68DF-05BC-2E26-50F30159EB4E}"/>
                  </a:ext>
                </a:extLst>
              </p:cNvPr>
              <p:cNvSpPr/>
              <p:nvPr/>
            </p:nvSpPr>
            <p:spPr bwMode="auto">
              <a:xfrm rot="5400000" flipH="1">
                <a:off x="5305056" y="2622562"/>
                <a:ext cx="88378" cy="1932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BD5FD2FC-BEBD-C7D5-724E-B60ED6438B8F}"/>
                  </a:ext>
                </a:extLst>
              </p:cNvPr>
              <p:cNvSpPr/>
              <p:nvPr/>
            </p:nvSpPr>
            <p:spPr bwMode="auto">
              <a:xfrm rot="5400000" flipH="1">
                <a:off x="5305056" y="2535116"/>
                <a:ext cx="88378" cy="1932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70CF3583-78EC-171A-5DC1-6D834224BF96}"/>
                  </a:ext>
                </a:extLst>
              </p:cNvPr>
              <p:cNvSpPr/>
              <p:nvPr/>
            </p:nvSpPr>
            <p:spPr bwMode="auto">
              <a:xfrm rot="5400000" flipH="1">
                <a:off x="5305056" y="2446737"/>
                <a:ext cx="88378" cy="1932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0EDC2429-9A51-CF6B-B83E-7911AC79448F}"/>
                  </a:ext>
                </a:extLst>
              </p:cNvPr>
              <p:cNvSpPr/>
              <p:nvPr/>
            </p:nvSpPr>
            <p:spPr bwMode="auto">
              <a:xfrm rot="5400000" flipH="1">
                <a:off x="5313323" y="2351023"/>
                <a:ext cx="88378" cy="2097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0BF80763-A4F0-CEC8-A059-44D14931F6FE}"/>
                  </a:ext>
                </a:extLst>
              </p:cNvPr>
              <p:cNvSpPr/>
              <p:nvPr/>
            </p:nvSpPr>
            <p:spPr bwMode="auto">
              <a:xfrm>
                <a:off x="5120667" y="3368931"/>
                <a:ext cx="429234" cy="185982"/>
              </a:xfrm>
              <a:prstGeom prst="rect">
                <a:avLst/>
              </a:prstGeom>
              <a:solidFill>
                <a:srgbClr val="339933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0EF55846-ED20-3B44-363B-0F5E5942D2C1}"/>
                  </a:ext>
                </a:extLst>
              </p:cNvPr>
              <p:cNvSpPr/>
              <p:nvPr/>
            </p:nvSpPr>
            <p:spPr bwMode="auto">
              <a:xfrm>
                <a:off x="5120667" y="3229231"/>
                <a:ext cx="429234" cy="185982"/>
              </a:xfrm>
              <a:prstGeom prst="rect">
                <a:avLst/>
              </a:pr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F20CFC6-8FCC-C183-742C-28C83404AFE0}"/>
                </a:ext>
              </a:extLst>
            </p:cNvPr>
            <p:cNvGrpSpPr/>
            <p:nvPr/>
          </p:nvGrpSpPr>
          <p:grpSpPr>
            <a:xfrm>
              <a:off x="6418792" y="1527293"/>
              <a:ext cx="799756" cy="173687"/>
              <a:chOff x="8699850" y="1527293"/>
              <a:chExt cx="799756" cy="173687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71C7415-6EDB-0CC5-3F07-4E9713BB3BE6}"/>
                  </a:ext>
                </a:extLst>
              </p:cNvPr>
              <p:cNvSpPr/>
              <p:nvPr/>
            </p:nvSpPr>
            <p:spPr bwMode="auto">
              <a:xfrm>
                <a:off x="8699850" y="1527293"/>
                <a:ext cx="326375" cy="173687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53EEB9A-D804-2C57-2BC7-A4284212B2D9}"/>
                  </a:ext>
                </a:extLst>
              </p:cNvPr>
              <p:cNvSpPr/>
              <p:nvPr/>
            </p:nvSpPr>
            <p:spPr bwMode="auto">
              <a:xfrm>
                <a:off x="9173231" y="1527293"/>
                <a:ext cx="326375" cy="173687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40F61EF7-ED37-2B09-9F1F-81E7BDE3EC82}"/>
                  </a:ext>
                </a:extLst>
              </p:cNvPr>
              <p:cNvSpPr/>
              <p:nvPr/>
            </p:nvSpPr>
            <p:spPr bwMode="auto">
              <a:xfrm>
                <a:off x="8825259" y="1577668"/>
                <a:ext cx="82327" cy="8232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C169882C-56A1-F446-4D28-58705CDEEBC6}"/>
                  </a:ext>
                </a:extLst>
              </p:cNvPr>
              <p:cNvSpPr/>
              <p:nvPr/>
            </p:nvSpPr>
            <p:spPr bwMode="auto">
              <a:xfrm>
                <a:off x="9302757" y="1577668"/>
                <a:ext cx="82327" cy="8232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C478A82-5054-85F1-FB5F-46A2FC40CB64}"/>
                </a:ext>
              </a:extLst>
            </p:cNvPr>
            <p:cNvSpPr/>
            <p:nvPr/>
          </p:nvSpPr>
          <p:spPr bwMode="auto">
            <a:xfrm>
              <a:off x="6402661" y="1269488"/>
              <a:ext cx="822287" cy="186203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53857 w 1268480"/>
                <a:gd name="connsiteY14" fmla="*/ 2333623 h 2872426"/>
                <a:gd name="connsiteX15" fmla="*/ 53857 w 1268480"/>
                <a:gd name="connsiteY15" fmla="*/ 1568797 h 2872426"/>
                <a:gd name="connsiteX16" fmla="*/ 194117 w 1268480"/>
                <a:gd name="connsiteY16" fmla="*/ 1304999 h 2872426"/>
                <a:gd name="connsiteX17" fmla="*/ 209063 w 1268480"/>
                <a:gd name="connsiteY17" fmla="*/ 1296887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268480 w 1268480"/>
                <a:gd name="connsiteY11" fmla="*/ 2872426 h 2872426"/>
                <a:gd name="connsiteX12" fmla="*/ 0 w 1268480"/>
                <a:gd name="connsiteY12" fmla="*/ 2872426 h 2872426"/>
                <a:gd name="connsiteX13" fmla="*/ 53857 w 1268480"/>
                <a:gd name="connsiteY13" fmla="*/ 2333623 h 2872426"/>
                <a:gd name="connsiteX14" fmla="*/ 53857 w 1268480"/>
                <a:gd name="connsiteY14" fmla="*/ 1568797 h 2872426"/>
                <a:gd name="connsiteX15" fmla="*/ 194117 w 1268480"/>
                <a:gd name="connsiteY15" fmla="*/ 1304999 h 2872426"/>
                <a:gd name="connsiteX16" fmla="*/ 209063 w 1268480"/>
                <a:gd name="connsiteY16" fmla="*/ 1296887 h 2872426"/>
                <a:gd name="connsiteX17" fmla="*/ 638721 w 1268480"/>
                <a:gd name="connsiteY17" fmla="*/ 0 h 2872426"/>
                <a:gd name="connsiteX18" fmla="*/ 1255116 w 1268480"/>
                <a:gd name="connsiteY18" fmla="*/ 616395 h 2872426"/>
                <a:gd name="connsiteX19" fmla="*/ 638721 w 1268480"/>
                <a:gd name="connsiteY19" fmla="*/ 1232790 h 2872426"/>
                <a:gd name="connsiteX20" fmla="*/ 22326 w 1268480"/>
                <a:gd name="connsiteY20" fmla="*/ 616395 h 2872426"/>
                <a:gd name="connsiteX21" fmla="*/ 638721 w 1268480"/>
                <a:gd name="connsiteY21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lnTo>
                    <a:pt x="209063" y="1296887"/>
                  </a:ln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BB9404F-42E1-5FBF-D44C-74EB8037BE80}"/>
                </a:ext>
              </a:extLst>
            </p:cNvPr>
            <p:cNvSpPr/>
            <p:nvPr/>
          </p:nvSpPr>
          <p:spPr bwMode="auto">
            <a:xfrm>
              <a:off x="6295735" y="929760"/>
              <a:ext cx="1045873" cy="555203"/>
            </a:xfrm>
            <a:custGeom>
              <a:avLst/>
              <a:gdLst>
                <a:gd name="connsiteX0" fmla="*/ 522936 w 1045873"/>
                <a:gd name="connsiteY0" fmla="*/ 0 h 555203"/>
                <a:gd name="connsiteX1" fmla="*/ 841543 w 1045873"/>
                <a:gd name="connsiteY1" fmla="*/ 103445 h 555203"/>
                <a:gd name="connsiteX2" fmla="*/ 835518 w 1045873"/>
                <a:gd name="connsiteY2" fmla="*/ 113135 h 555203"/>
                <a:gd name="connsiteX3" fmla="*/ 841615 w 1045873"/>
                <a:gd name="connsiteY3" fmla="*/ 113135 h 555203"/>
                <a:gd name="connsiteX4" fmla="*/ 1045873 w 1045873"/>
                <a:gd name="connsiteY4" fmla="*/ 555203 h 555203"/>
                <a:gd name="connsiteX5" fmla="*/ 1019966 w 1045873"/>
                <a:gd name="connsiteY5" fmla="*/ 534745 h 555203"/>
                <a:gd name="connsiteX6" fmla="*/ 522936 w 1045873"/>
                <a:gd name="connsiteY6" fmla="*/ 400609 h 555203"/>
                <a:gd name="connsiteX7" fmla="*/ 25907 w 1045873"/>
                <a:gd name="connsiteY7" fmla="*/ 534745 h 555203"/>
                <a:gd name="connsiteX8" fmla="*/ 0 w 1045873"/>
                <a:gd name="connsiteY8" fmla="*/ 555203 h 555203"/>
                <a:gd name="connsiteX9" fmla="*/ 204257 w 1045873"/>
                <a:gd name="connsiteY9" fmla="*/ 113135 h 555203"/>
                <a:gd name="connsiteX10" fmla="*/ 210355 w 1045873"/>
                <a:gd name="connsiteY10" fmla="*/ 113135 h 555203"/>
                <a:gd name="connsiteX11" fmla="*/ 204329 w 1045873"/>
                <a:gd name="connsiteY11" fmla="*/ 103445 h 555203"/>
                <a:gd name="connsiteX12" fmla="*/ 522936 w 1045873"/>
                <a:gd name="connsiteY12" fmla="*/ 0 h 555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5873" h="555203">
                  <a:moveTo>
                    <a:pt x="522936" y="0"/>
                  </a:moveTo>
                  <a:cubicBezTo>
                    <a:pt x="698898" y="0"/>
                    <a:pt x="841543" y="46314"/>
                    <a:pt x="841543" y="103445"/>
                  </a:cubicBezTo>
                  <a:lnTo>
                    <a:pt x="835518" y="113135"/>
                  </a:lnTo>
                  <a:lnTo>
                    <a:pt x="841615" y="113135"/>
                  </a:lnTo>
                  <a:lnTo>
                    <a:pt x="1045873" y="555203"/>
                  </a:lnTo>
                  <a:lnTo>
                    <a:pt x="1019966" y="534745"/>
                  </a:lnTo>
                  <a:cubicBezTo>
                    <a:pt x="892765" y="451869"/>
                    <a:pt x="717038" y="400609"/>
                    <a:pt x="522936" y="400609"/>
                  </a:cubicBezTo>
                  <a:cubicBezTo>
                    <a:pt x="328834" y="400609"/>
                    <a:pt x="153108" y="451869"/>
                    <a:pt x="25907" y="534745"/>
                  </a:cubicBezTo>
                  <a:lnTo>
                    <a:pt x="0" y="555203"/>
                  </a:lnTo>
                  <a:lnTo>
                    <a:pt x="204257" y="113135"/>
                  </a:lnTo>
                  <a:lnTo>
                    <a:pt x="210355" y="113135"/>
                  </a:lnTo>
                  <a:lnTo>
                    <a:pt x="204329" y="103445"/>
                  </a:lnTo>
                  <a:cubicBezTo>
                    <a:pt x="204329" y="46314"/>
                    <a:pt x="346974" y="0"/>
                    <a:pt x="52293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896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1F0E7FC-710D-4676-D858-6DCEE5B32654}"/>
              </a:ext>
            </a:extLst>
          </p:cNvPr>
          <p:cNvGrpSpPr/>
          <p:nvPr/>
        </p:nvGrpSpPr>
        <p:grpSpPr>
          <a:xfrm>
            <a:off x="3827875" y="3744035"/>
            <a:ext cx="2587617" cy="2836351"/>
            <a:chOff x="-4196958" y="4688439"/>
            <a:chExt cx="2782149" cy="304958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7940D5E-263A-67A0-7FAD-86118FB78D2E}"/>
                </a:ext>
              </a:extLst>
            </p:cNvPr>
            <p:cNvGrpSpPr/>
            <p:nvPr/>
          </p:nvGrpSpPr>
          <p:grpSpPr>
            <a:xfrm>
              <a:off x="-3035118" y="5085654"/>
              <a:ext cx="1620309" cy="2186273"/>
              <a:chOff x="6704660" y="4821879"/>
              <a:chExt cx="1620309" cy="2186273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55F79F0-0E48-7226-856B-4C1F48E19499}"/>
                  </a:ext>
                </a:extLst>
              </p:cNvPr>
              <p:cNvGrpSpPr/>
              <p:nvPr/>
            </p:nvGrpSpPr>
            <p:grpSpPr>
              <a:xfrm>
                <a:off x="6704660" y="4821879"/>
                <a:ext cx="1620309" cy="2186273"/>
                <a:chOff x="3881440" y="1454293"/>
                <a:chExt cx="2877676" cy="3882831"/>
              </a:xfrm>
            </p:grpSpPr>
            <p:sp>
              <p:nvSpPr>
                <p:cNvPr id="26" name="四角形: 上の 2 つの角を丸める 9">
                  <a:extLst>
                    <a:ext uri="{FF2B5EF4-FFF2-40B4-BE49-F238E27FC236}">
                      <a16:creationId xmlns:a16="http://schemas.microsoft.com/office/drawing/2014/main" id="{1FC51773-0D09-0E41-A199-B5A3977EA59B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BDE6C08-AB7C-19CB-B373-05CBC8164F51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113">
                  <a:extLst>
                    <a:ext uri="{FF2B5EF4-FFF2-40B4-BE49-F238E27FC236}">
                      <a16:creationId xmlns:a16="http://schemas.microsoft.com/office/drawing/2014/main" id="{16265676-93F5-4CA6-1D1F-48B3CFEB5AFF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112">
                  <a:extLst>
                    <a:ext uri="{FF2B5EF4-FFF2-40B4-BE49-F238E27FC236}">
                      <a16:creationId xmlns:a16="http://schemas.microsoft.com/office/drawing/2014/main" id="{460F2C51-4067-F145-E3A2-C4DE69271EF8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DF2E924-5DF1-8158-F5A4-C641E77BD7EB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AE5C53EB-4547-EE5C-0626-E989AC427914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F7FAED97-EF14-2860-1377-1E4D1AA2CE28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32102321-043A-3E2B-EE0C-E0C8ED6104F8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FE82611-FD88-670B-C55E-010E5725FFCC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FC64A8C2-A845-635B-A999-D6095DB035A0}"/>
                    </a:ext>
                  </a:extLst>
                </p:cNvPr>
                <p:cNvGrpSpPr/>
                <p:nvPr/>
              </p:nvGrpSpPr>
              <p:grpSpPr>
                <a:xfrm rot="1800000">
                  <a:off x="4929941" y="3426947"/>
                  <a:ext cx="805448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C18B86C1-26AA-6108-2E73-EBAC6EE5C8F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上の 2 つの角を丸める 36">
                    <a:extLst>
                      <a:ext uri="{FF2B5EF4-FFF2-40B4-BE49-F238E27FC236}">
                        <a16:creationId xmlns:a16="http://schemas.microsoft.com/office/drawing/2014/main" id="{309322EA-5549-7062-8054-5BAA109BDC8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E6318C01-5B3E-A8AA-E2B4-F8D9EFD2911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D4330EAD-5DFB-5DAE-F0A8-C8C0034E6EDE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D40D822-439A-B7C6-0503-8125FE049DB9}"/>
                  </a:ext>
                </a:extLst>
              </p:cNvPr>
              <p:cNvSpPr/>
              <p:nvPr/>
            </p:nvSpPr>
            <p:spPr>
              <a:xfrm rot="20530604">
                <a:off x="6836879" y="6012368"/>
                <a:ext cx="765228" cy="5452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38CB641-6985-15A2-DA74-51C5825611E0}"/>
                  </a:ext>
                </a:extLst>
              </p:cNvPr>
              <p:cNvSpPr/>
              <p:nvPr/>
            </p:nvSpPr>
            <p:spPr>
              <a:xfrm rot="20530604">
                <a:off x="7325659" y="6200227"/>
                <a:ext cx="295543" cy="216159"/>
              </a:xfrm>
              <a:custGeom>
                <a:avLst/>
                <a:gdLst>
                  <a:gd name="connsiteX0" fmla="*/ 283014 w 295543"/>
                  <a:gd name="connsiteY0" fmla="*/ 21423 h 216159"/>
                  <a:gd name="connsiteX1" fmla="*/ 295543 w 295543"/>
                  <a:gd name="connsiteY1" fmla="*/ 26269 h 216159"/>
                  <a:gd name="connsiteX2" fmla="*/ 290232 w 295543"/>
                  <a:gd name="connsiteY2" fmla="*/ 63813 h 216159"/>
                  <a:gd name="connsiteX3" fmla="*/ 204703 w 295543"/>
                  <a:gd name="connsiteY3" fmla="*/ 187279 h 216159"/>
                  <a:gd name="connsiteX4" fmla="*/ 163193 w 295543"/>
                  <a:gd name="connsiteY4" fmla="*/ 216159 h 216159"/>
                  <a:gd name="connsiteX5" fmla="*/ 108323 w 295543"/>
                  <a:gd name="connsiteY5" fmla="*/ 183902 h 216159"/>
                  <a:gd name="connsiteX6" fmla="*/ 4031 w 295543"/>
                  <a:gd name="connsiteY6" fmla="*/ 46074 h 216159"/>
                  <a:gd name="connsiteX7" fmla="*/ 0 w 295543"/>
                  <a:gd name="connsiteY7" fmla="*/ 17576 h 216159"/>
                  <a:gd name="connsiteX8" fmla="*/ 2528 w 295543"/>
                  <a:gd name="connsiteY8" fmla="*/ 16542 h 216159"/>
                  <a:gd name="connsiteX9" fmla="*/ 134083 w 295543"/>
                  <a:gd name="connsiteY9" fmla="*/ 0 h 216159"/>
                  <a:gd name="connsiteX10" fmla="*/ 283014 w 295543"/>
                  <a:gd name="connsiteY10" fmla="*/ 21423 h 216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5543" h="216159">
                    <a:moveTo>
                      <a:pt x="283014" y="21423"/>
                    </a:moveTo>
                    <a:lnTo>
                      <a:pt x="295543" y="26269"/>
                    </a:lnTo>
                    <a:lnTo>
                      <a:pt x="290232" y="63813"/>
                    </a:lnTo>
                    <a:cubicBezTo>
                      <a:pt x="276853" y="110398"/>
                      <a:pt x="246797" y="152656"/>
                      <a:pt x="204703" y="187279"/>
                    </a:cubicBezTo>
                    <a:lnTo>
                      <a:pt x="163193" y="216159"/>
                    </a:lnTo>
                    <a:lnTo>
                      <a:pt x="108323" y="183902"/>
                    </a:lnTo>
                    <a:cubicBezTo>
                      <a:pt x="56394" y="146901"/>
                      <a:pt x="19322" y="99314"/>
                      <a:pt x="4031" y="46074"/>
                    </a:cubicBezTo>
                    <a:lnTo>
                      <a:pt x="0" y="17576"/>
                    </a:lnTo>
                    <a:lnTo>
                      <a:pt x="2528" y="16542"/>
                    </a:lnTo>
                    <a:cubicBezTo>
                      <a:pt x="43549" y="5841"/>
                      <a:pt x="87859" y="0"/>
                      <a:pt x="134083" y="0"/>
                    </a:cubicBezTo>
                    <a:cubicBezTo>
                      <a:pt x="186912" y="1"/>
                      <a:pt x="237240" y="7628"/>
                      <a:pt x="283014" y="2142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F92660F-B505-6C58-F233-15E3621DFF14}"/>
                </a:ext>
              </a:extLst>
            </p:cNvPr>
            <p:cNvSpPr/>
            <p:nvPr/>
          </p:nvSpPr>
          <p:spPr bwMode="auto">
            <a:xfrm rot="5400000">
              <a:off x="-3395710" y="6347116"/>
              <a:ext cx="877516" cy="947305"/>
            </a:xfrm>
            <a:custGeom>
              <a:avLst/>
              <a:gdLst>
                <a:gd name="connsiteX0" fmla="*/ 0 w 877516"/>
                <a:gd name="connsiteY0" fmla="*/ 622124 h 947305"/>
                <a:gd name="connsiteX1" fmla="*/ 9725 w 877516"/>
                <a:gd name="connsiteY1" fmla="*/ 509616 h 947305"/>
                <a:gd name="connsiteX2" fmla="*/ 9959 w 877516"/>
                <a:gd name="connsiteY2" fmla="*/ 508736 h 947305"/>
                <a:gd name="connsiteX3" fmla="*/ 14474 w 877516"/>
                <a:gd name="connsiteY3" fmla="*/ 433927 h 947305"/>
                <a:gd name="connsiteX4" fmla="*/ 333242 w 877516"/>
                <a:gd name="connsiteY4" fmla="*/ 0 h 947305"/>
                <a:gd name="connsiteX5" fmla="*/ 156940 w 877516"/>
                <a:gd name="connsiteY5" fmla="*/ 203753 h 947305"/>
                <a:gd name="connsiteX6" fmla="*/ 152459 w 877516"/>
                <a:gd name="connsiteY6" fmla="*/ 215571 h 947305"/>
                <a:gd name="connsiteX7" fmla="*/ 211024 w 877516"/>
                <a:gd name="connsiteY7" fmla="*/ 159212 h 947305"/>
                <a:gd name="connsiteX8" fmla="*/ 478632 w 877516"/>
                <a:gd name="connsiteY8" fmla="*/ 63871 h 947305"/>
                <a:gd name="connsiteX9" fmla="*/ 161453 w 877516"/>
                <a:gd name="connsiteY9" fmla="*/ 440025 h 947305"/>
                <a:gd name="connsiteX10" fmla="*/ 155782 w 877516"/>
                <a:gd name="connsiteY10" fmla="*/ 467546 h 947305"/>
                <a:gd name="connsiteX11" fmla="*/ 203640 w 877516"/>
                <a:gd name="connsiteY11" fmla="*/ 379060 h 947305"/>
                <a:gd name="connsiteX12" fmla="*/ 705291 w 877516"/>
                <a:gd name="connsiteY12" fmla="*/ 182855 h 947305"/>
                <a:gd name="connsiteX13" fmla="*/ 408343 w 877516"/>
                <a:gd name="connsiteY13" fmla="*/ 306738 h 947305"/>
                <a:gd name="connsiteX14" fmla="*/ 391593 w 877516"/>
                <a:gd name="connsiteY14" fmla="*/ 324735 h 947305"/>
                <a:gd name="connsiteX15" fmla="*/ 440085 w 877516"/>
                <a:gd name="connsiteY15" fmla="*/ 303925 h 947305"/>
                <a:gd name="connsiteX16" fmla="*/ 877516 w 877516"/>
                <a:gd name="connsiteY16" fmla="*/ 424604 h 947305"/>
                <a:gd name="connsiteX17" fmla="*/ 291829 w 877516"/>
                <a:gd name="connsiteY17" fmla="*/ 567487 h 947305"/>
                <a:gd name="connsiteX18" fmla="*/ 242964 w 877516"/>
                <a:gd name="connsiteY18" fmla="*/ 644188 h 947305"/>
                <a:gd name="connsiteX19" fmla="*/ 222620 w 877516"/>
                <a:gd name="connsiteY19" fmla="*/ 690225 h 947305"/>
                <a:gd name="connsiteX20" fmla="*/ 219895 w 877516"/>
                <a:gd name="connsiteY20" fmla="*/ 707701 h 947305"/>
                <a:gd name="connsiteX21" fmla="*/ 222688 w 877516"/>
                <a:gd name="connsiteY21" fmla="*/ 847528 h 947305"/>
                <a:gd name="connsiteX22" fmla="*/ 245728 w 877516"/>
                <a:gd name="connsiteY22" fmla="*/ 947305 h 947305"/>
                <a:gd name="connsiteX23" fmla="*/ 178439 w 877516"/>
                <a:gd name="connsiteY23" fmla="*/ 924978 h 947305"/>
                <a:gd name="connsiteX24" fmla="*/ 80633 w 877516"/>
                <a:gd name="connsiteY24" fmla="*/ 868233 h 947305"/>
                <a:gd name="connsiteX25" fmla="*/ 38487 w 877516"/>
                <a:gd name="connsiteY25" fmla="*/ 831063 h 947305"/>
                <a:gd name="connsiteX26" fmla="*/ 15069 w 877516"/>
                <a:gd name="connsiteY26" fmla="*/ 761640 h 947305"/>
                <a:gd name="connsiteX27" fmla="*/ 0 w 877516"/>
                <a:gd name="connsiteY27" fmla="*/ 622124 h 94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77516" h="947305">
                  <a:moveTo>
                    <a:pt x="0" y="622124"/>
                  </a:moveTo>
                  <a:cubicBezTo>
                    <a:pt x="0" y="583585"/>
                    <a:pt x="3348" y="545957"/>
                    <a:pt x="9725" y="509616"/>
                  </a:cubicBezTo>
                  <a:lnTo>
                    <a:pt x="9959" y="508736"/>
                  </a:lnTo>
                  <a:lnTo>
                    <a:pt x="14474" y="433927"/>
                  </a:lnTo>
                  <a:cubicBezTo>
                    <a:pt x="44814" y="186286"/>
                    <a:pt x="176003" y="0"/>
                    <a:pt x="333242" y="0"/>
                  </a:cubicBezTo>
                  <a:cubicBezTo>
                    <a:pt x="260916" y="35191"/>
                    <a:pt x="199888" y="108144"/>
                    <a:pt x="156940" y="203753"/>
                  </a:cubicBezTo>
                  <a:lnTo>
                    <a:pt x="152459" y="215571"/>
                  </a:lnTo>
                  <a:lnTo>
                    <a:pt x="211024" y="159212"/>
                  </a:lnTo>
                  <a:cubicBezTo>
                    <a:pt x="287415" y="99018"/>
                    <a:pt x="379504" y="63871"/>
                    <a:pt x="478632" y="63871"/>
                  </a:cubicBezTo>
                  <a:cubicBezTo>
                    <a:pt x="325264" y="125227"/>
                    <a:pt x="209667" y="266732"/>
                    <a:pt x="161453" y="440025"/>
                  </a:cubicBezTo>
                  <a:lnTo>
                    <a:pt x="155782" y="467546"/>
                  </a:lnTo>
                  <a:lnTo>
                    <a:pt x="203640" y="379060"/>
                  </a:lnTo>
                  <a:cubicBezTo>
                    <a:pt x="318287" y="207456"/>
                    <a:pt x="513791" y="123006"/>
                    <a:pt x="705291" y="182855"/>
                  </a:cubicBezTo>
                  <a:cubicBezTo>
                    <a:pt x="594504" y="185656"/>
                    <a:pt x="491160" y="230942"/>
                    <a:pt x="408343" y="306738"/>
                  </a:cubicBezTo>
                  <a:lnTo>
                    <a:pt x="391593" y="324735"/>
                  </a:lnTo>
                  <a:lnTo>
                    <a:pt x="440085" y="303925"/>
                  </a:lnTo>
                  <a:cubicBezTo>
                    <a:pt x="588737" y="258599"/>
                    <a:pt x="753411" y="297405"/>
                    <a:pt x="877516" y="424604"/>
                  </a:cubicBezTo>
                  <a:cubicBezTo>
                    <a:pt x="676761" y="315093"/>
                    <a:pt x="438125" y="373310"/>
                    <a:pt x="291829" y="567487"/>
                  </a:cubicBezTo>
                  <a:cubicBezTo>
                    <a:pt x="273542" y="591759"/>
                    <a:pt x="257248" y="617427"/>
                    <a:pt x="242964" y="644188"/>
                  </a:cubicBezTo>
                  <a:lnTo>
                    <a:pt x="222620" y="690225"/>
                  </a:lnTo>
                  <a:lnTo>
                    <a:pt x="219895" y="707701"/>
                  </a:lnTo>
                  <a:cubicBezTo>
                    <a:pt x="215943" y="754761"/>
                    <a:pt x="216982" y="801686"/>
                    <a:pt x="222688" y="847528"/>
                  </a:cubicBezTo>
                  <a:lnTo>
                    <a:pt x="245728" y="947305"/>
                  </a:lnTo>
                  <a:lnTo>
                    <a:pt x="178439" y="924978"/>
                  </a:lnTo>
                  <a:cubicBezTo>
                    <a:pt x="143996" y="909406"/>
                    <a:pt x="111265" y="890353"/>
                    <a:pt x="80633" y="868233"/>
                  </a:cubicBezTo>
                  <a:lnTo>
                    <a:pt x="38487" y="831063"/>
                  </a:lnTo>
                  <a:lnTo>
                    <a:pt x="15069" y="761640"/>
                  </a:lnTo>
                  <a:cubicBezTo>
                    <a:pt x="5232" y="717047"/>
                    <a:pt x="0" y="670298"/>
                    <a:pt x="0" y="622124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59E5C16-F625-C6C8-D6E4-AEB0B752CFCF}"/>
                </a:ext>
              </a:extLst>
            </p:cNvPr>
            <p:cNvSpPr/>
            <p:nvPr/>
          </p:nvSpPr>
          <p:spPr>
            <a:xfrm rot="19730226">
              <a:off x="-3629599" y="5811434"/>
              <a:ext cx="590342" cy="833373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C810D9F-C303-896D-E419-FD928BFE3DE6}"/>
                </a:ext>
              </a:extLst>
            </p:cNvPr>
            <p:cNvSpPr/>
            <p:nvPr/>
          </p:nvSpPr>
          <p:spPr bwMode="auto">
            <a:xfrm rot="9000000" flipH="1">
              <a:off x="-3760613" y="6522974"/>
              <a:ext cx="548901" cy="1215047"/>
            </a:xfrm>
            <a:custGeom>
              <a:avLst/>
              <a:gdLst>
                <a:gd name="connsiteX0" fmla="*/ 316222 w 548901"/>
                <a:gd name="connsiteY0" fmla="*/ 1209638 h 1215047"/>
                <a:gd name="connsiteX1" fmla="*/ 274181 w 548901"/>
                <a:gd name="connsiteY1" fmla="*/ 1146213 h 1215047"/>
                <a:gd name="connsiteX2" fmla="*/ 274181 w 548901"/>
                <a:gd name="connsiteY2" fmla="*/ 649046 h 1215047"/>
                <a:gd name="connsiteX3" fmla="*/ 18425 w 548901"/>
                <a:gd name="connsiteY3" fmla="*/ 206063 h 1215047"/>
                <a:gd name="connsiteX4" fmla="*/ 68702 w 548901"/>
                <a:gd name="connsiteY4" fmla="*/ 18425 h 1215047"/>
                <a:gd name="connsiteX5" fmla="*/ 256339 w 548901"/>
                <a:gd name="connsiteY5" fmla="*/ 68703 h 1215047"/>
                <a:gd name="connsiteX6" fmla="*/ 519321 w 548901"/>
                <a:gd name="connsiteY6" fmla="*/ 524201 h 1215047"/>
                <a:gd name="connsiteX7" fmla="*/ 528033 w 548901"/>
                <a:gd name="connsiteY7" fmla="*/ 550110 h 1215047"/>
                <a:gd name="connsiteX8" fmla="*/ 527923 w 548901"/>
                <a:gd name="connsiteY8" fmla="*/ 551678 h 1215047"/>
                <a:gd name="connsiteX9" fmla="*/ 538107 w 548901"/>
                <a:gd name="connsiteY9" fmla="*/ 566782 h 1215047"/>
                <a:gd name="connsiteX10" fmla="*/ 548901 w 548901"/>
                <a:gd name="connsiteY10" fmla="*/ 620249 h 1215047"/>
                <a:gd name="connsiteX11" fmla="*/ 548900 w 548901"/>
                <a:gd name="connsiteY11" fmla="*/ 1146213 h 1215047"/>
                <a:gd name="connsiteX12" fmla="*/ 480066 w 548901"/>
                <a:gd name="connsiteY12" fmla="*/ 1215047 h 1215047"/>
                <a:gd name="connsiteX13" fmla="*/ 343015 w 548901"/>
                <a:gd name="connsiteY13" fmla="*/ 1215047 h 1215047"/>
                <a:gd name="connsiteX14" fmla="*/ 316222 w 548901"/>
                <a:gd name="connsiteY14" fmla="*/ 1209638 h 1215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8901" h="1215047">
                  <a:moveTo>
                    <a:pt x="316222" y="1209638"/>
                  </a:moveTo>
                  <a:cubicBezTo>
                    <a:pt x="291516" y="1199188"/>
                    <a:pt x="274181" y="1174725"/>
                    <a:pt x="274181" y="1146213"/>
                  </a:cubicBezTo>
                  <a:lnTo>
                    <a:pt x="274181" y="649046"/>
                  </a:lnTo>
                  <a:lnTo>
                    <a:pt x="18425" y="206063"/>
                  </a:lnTo>
                  <a:cubicBezTo>
                    <a:pt x="-19506" y="140364"/>
                    <a:pt x="3004" y="56356"/>
                    <a:pt x="68702" y="18425"/>
                  </a:cubicBezTo>
                  <a:cubicBezTo>
                    <a:pt x="134401" y="-19506"/>
                    <a:pt x="218408" y="3004"/>
                    <a:pt x="256339" y="68703"/>
                  </a:cubicBezTo>
                  <a:cubicBezTo>
                    <a:pt x="344000" y="220535"/>
                    <a:pt x="431660" y="372369"/>
                    <a:pt x="519321" y="524201"/>
                  </a:cubicBezTo>
                  <a:cubicBezTo>
                    <a:pt x="524073" y="532432"/>
                    <a:pt x="526932" y="541236"/>
                    <a:pt x="528033" y="550110"/>
                  </a:cubicBezTo>
                  <a:lnTo>
                    <a:pt x="527923" y="551678"/>
                  </a:lnTo>
                  <a:lnTo>
                    <a:pt x="538107" y="566782"/>
                  </a:lnTo>
                  <a:cubicBezTo>
                    <a:pt x="545057" y="583216"/>
                    <a:pt x="548901" y="601283"/>
                    <a:pt x="548901" y="620249"/>
                  </a:cubicBezTo>
                  <a:cubicBezTo>
                    <a:pt x="548901" y="795570"/>
                    <a:pt x="548900" y="970892"/>
                    <a:pt x="548900" y="1146213"/>
                  </a:cubicBezTo>
                  <a:cubicBezTo>
                    <a:pt x="548900" y="1184229"/>
                    <a:pt x="518082" y="1215047"/>
                    <a:pt x="480066" y="1215047"/>
                  </a:cubicBezTo>
                  <a:lnTo>
                    <a:pt x="343015" y="1215047"/>
                  </a:lnTo>
                  <a:cubicBezTo>
                    <a:pt x="333511" y="1215047"/>
                    <a:pt x="324457" y="1213121"/>
                    <a:pt x="316222" y="120963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A1A0D3B-2AD6-C916-EF2E-29E2B4AA2639}"/>
                </a:ext>
              </a:extLst>
            </p:cNvPr>
            <p:cNvSpPr/>
            <p:nvPr/>
          </p:nvSpPr>
          <p:spPr bwMode="auto">
            <a:xfrm rot="9000000" flipH="1">
              <a:off x="-4150321" y="6429112"/>
              <a:ext cx="548901" cy="1215047"/>
            </a:xfrm>
            <a:custGeom>
              <a:avLst/>
              <a:gdLst>
                <a:gd name="connsiteX0" fmla="*/ 316222 w 548901"/>
                <a:gd name="connsiteY0" fmla="*/ 1209638 h 1215047"/>
                <a:gd name="connsiteX1" fmla="*/ 274181 w 548901"/>
                <a:gd name="connsiteY1" fmla="*/ 1146213 h 1215047"/>
                <a:gd name="connsiteX2" fmla="*/ 274181 w 548901"/>
                <a:gd name="connsiteY2" fmla="*/ 649046 h 1215047"/>
                <a:gd name="connsiteX3" fmla="*/ 18425 w 548901"/>
                <a:gd name="connsiteY3" fmla="*/ 206063 h 1215047"/>
                <a:gd name="connsiteX4" fmla="*/ 68702 w 548901"/>
                <a:gd name="connsiteY4" fmla="*/ 18425 h 1215047"/>
                <a:gd name="connsiteX5" fmla="*/ 256339 w 548901"/>
                <a:gd name="connsiteY5" fmla="*/ 68703 h 1215047"/>
                <a:gd name="connsiteX6" fmla="*/ 519321 w 548901"/>
                <a:gd name="connsiteY6" fmla="*/ 524201 h 1215047"/>
                <a:gd name="connsiteX7" fmla="*/ 528033 w 548901"/>
                <a:gd name="connsiteY7" fmla="*/ 550110 h 1215047"/>
                <a:gd name="connsiteX8" fmla="*/ 527923 w 548901"/>
                <a:gd name="connsiteY8" fmla="*/ 551678 h 1215047"/>
                <a:gd name="connsiteX9" fmla="*/ 538107 w 548901"/>
                <a:gd name="connsiteY9" fmla="*/ 566782 h 1215047"/>
                <a:gd name="connsiteX10" fmla="*/ 548901 w 548901"/>
                <a:gd name="connsiteY10" fmla="*/ 620249 h 1215047"/>
                <a:gd name="connsiteX11" fmla="*/ 548900 w 548901"/>
                <a:gd name="connsiteY11" fmla="*/ 1146213 h 1215047"/>
                <a:gd name="connsiteX12" fmla="*/ 480066 w 548901"/>
                <a:gd name="connsiteY12" fmla="*/ 1215047 h 1215047"/>
                <a:gd name="connsiteX13" fmla="*/ 343015 w 548901"/>
                <a:gd name="connsiteY13" fmla="*/ 1215047 h 1215047"/>
                <a:gd name="connsiteX14" fmla="*/ 316222 w 548901"/>
                <a:gd name="connsiteY14" fmla="*/ 1209638 h 1215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8901" h="1215047">
                  <a:moveTo>
                    <a:pt x="316222" y="1209638"/>
                  </a:moveTo>
                  <a:cubicBezTo>
                    <a:pt x="291516" y="1199188"/>
                    <a:pt x="274181" y="1174725"/>
                    <a:pt x="274181" y="1146213"/>
                  </a:cubicBezTo>
                  <a:lnTo>
                    <a:pt x="274181" y="649046"/>
                  </a:lnTo>
                  <a:lnTo>
                    <a:pt x="18425" y="206063"/>
                  </a:lnTo>
                  <a:cubicBezTo>
                    <a:pt x="-19506" y="140364"/>
                    <a:pt x="3004" y="56356"/>
                    <a:pt x="68702" y="18425"/>
                  </a:cubicBezTo>
                  <a:cubicBezTo>
                    <a:pt x="134401" y="-19506"/>
                    <a:pt x="218408" y="3004"/>
                    <a:pt x="256339" y="68703"/>
                  </a:cubicBezTo>
                  <a:cubicBezTo>
                    <a:pt x="344000" y="220535"/>
                    <a:pt x="431660" y="372369"/>
                    <a:pt x="519321" y="524201"/>
                  </a:cubicBezTo>
                  <a:cubicBezTo>
                    <a:pt x="524073" y="532432"/>
                    <a:pt x="526932" y="541236"/>
                    <a:pt x="528033" y="550110"/>
                  </a:cubicBezTo>
                  <a:lnTo>
                    <a:pt x="527923" y="551678"/>
                  </a:lnTo>
                  <a:lnTo>
                    <a:pt x="538107" y="566782"/>
                  </a:lnTo>
                  <a:cubicBezTo>
                    <a:pt x="545057" y="583216"/>
                    <a:pt x="548901" y="601283"/>
                    <a:pt x="548901" y="620249"/>
                  </a:cubicBezTo>
                  <a:cubicBezTo>
                    <a:pt x="548901" y="795570"/>
                    <a:pt x="548900" y="970892"/>
                    <a:pt x="548900" y="1146213"/>
                  </a:cubicBezTo>
                  <a:cubicBezTo>
                    <a:pt x="548900" y="1184229"/>
                    <a:pt x="518082" y="1215047"/>
                    <a:pt x="480066" y="1215047"/>
                  </a:cubicBezTo>
                  <a:lnTo>
                    <a:pt x="343015" y="1215047"/>
                  </a:lnTo>
                  <a:cubicBezTo>
                    <a:pt x="333511" y="1215047"/>
                    <a:pt x="324457" y="1213121"/>
                    <a:pt x="316222" y="120963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CF4647B7-5C9E-197F-9BF1-822A50C7FEE5}"/>
                </a:ext>
              </a:extLst>
            </p:cNvPr>
            <p:cNvSpPr/>
            <p:nvPr/>
          </p:nvSpPr>
          <p:spPr>
            <a:xfrm>
              <a:off x="-4157986" y="4688439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F5905578-915F-4FF3-E64E-C8AA687A8E1E}"/>
                </a:ext>
              </a:extLst>
            </p:cNvPr>
            <p:cNvSpPr/>
            <p:nvPr/>
          </p:nvSpPr>
          <p:spPr bwMode="auto">
            <a:xfrm>
              <a:off x="-4196958" y="5503743"/>
              <a:ext cx="861658" cy="1288297"/>
            </a:xfrm>
            <a:prstGeom prst="round2SameRect">
              <a:avLst>
                <a:gd name="adj1" fmla="val 50000"/>
                <a:gd name="adj2" fmla="val 25056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8C97B35-5EB7-6B1D-F729-BBDF842BE364}"/>
                </a:ext>
              </a:extLst>
            </p:cNvPr>
            <p:cNvSpPr/>
            <p:nvPr/>
          </p:nvSpPr>
          <p:spPr bwMode="auto">
            <a:xfrm>
              <a:off x="-2176949" y="7343014"/>
              <a:ext cx="545339" cy="326009"/>
            </a:xfrm>
            <a:custGeom>
              <a:avLst/>
              <a:gdLst>
                <a:gd name="connsiteX0" fmla="*/ 215921 w 545339"/>
                <a:gd name="connsiteY0" fmla="*/ 1011 h 326009"/>
                <a:gd name="connsiteX1" fmla="*/ 21 w 545339"/>
                <a:gd name="connsiteY1" fmla="*/ 70861 h 326009"/>
                <a:gd name="connsiteX2" fmla="*/ 228621 w 545339"/>
                <a:gd name="connsiteY2" fmla="*/ 191511 h 326009"/>
                <a:gd name="connsiteX3" fmla="*/ 158771 w 545339"/>
                <a:gd name="connsiteY3" fmla="*/ 324861 h 326009"/>
                <a:gd name="connsiteX4" fmla="*/ 539771 w 545339"/>
                <a:gd name="connsiteY4" fmla="*/ 248661 h 326009"/>
                <a:gd name="connsiteX5" fmla="*/ 374671 w 545339"/>
                <a:gd name="connsiteY5" fmla="*/ 121661 h 326009"/>
                <a:gd name="connsiteX6" fmla="*/ 215921 w 545339"/>
                <a:gd name="connsiteY6" fmla="*/ 1011 h 326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5339" h="326009">
                  <a:moveTo>
                    <a:pt x="215921" y="1011"/>
                  </a:moveTo>
                  <a:cubicBezTo>
                    <a:pt x="153479" y="-7456"/>
                    <a:pt x="-2096" y="39111"/>
                    <a:pt x="21" y="70861"/>
                  </a:cubicBezTo>
                  <a:cubicBezTo>
                    <a:pt x="2138" y="102611"/>
                    <a:pt x="202163" y="149178"/>
                    <a:pt x="228621" y="191511"/>
                  </a:cubicBezTo>
                  <a:cubicBezTo>
                    <a:pt x="255079" y="233844"/>
                    <a:pt x="106913" y="315336"/>
                    <a:pt x="158771" y="324861"/>
                  </a:cubicBezTo>
                  <a:cubicBezTo>
                    <a:pt x="210629" y="334386"/>
                    <a:pt x="503788" y="282528"/>
                    <a:pt x="539771" y="248661"/>
                  </a:cubicBezTo>
                  <a:cubicBezTo>
                    <a:pt x="575754" y="214794"/>
                    <a:pt x="427588" y="161878"/>
                    <a:pt x="374671" y="121661"/>
                  </a:cubicBezTo>
                  <a:cubicBezTo>
                    <a:pt x="321754" y="81444"/>
                    <a:pt x="278363" y="9478"/>
                    <a:pt x="215921" y="1011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06845F5-7769-ED0E-EAFB-51E53875B1D3}"/>
                </a:ext>
              </a:extLst>
            </p:cNvPr>
            <p:cNvSpPr/>
            <p:nvPr/>
          </p:nvSpPr>
          <p:spPr bwMode="auto">
            <a:xfrm>
              <a:off x="-3154259" y="6916916"/>
              <a:ext cx="156252" cy="105083"/>
            </a:xfrm>
            <a:prstGeom prst="ellips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B59CDEE1-48CB-C5F3-BF8C-384A8533DD16}"/>
                </a:ext>
              </a:extLst>
            </p:cNvPr>
            <p:cNvSpPr/>
            <p:nvPr/>
          </p:nvSpPr>
          <p:spPr bwMode="auto">
            <a:xfrm>
              <a:off x="-1901024" y="6999224"/>
              <a:ext cx="175540" cy="118326"/>
            </a:xfrm>
            <a:prstGeom prst="ellips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CCC0E23-BD8A-670F-E2E9-51B165D7DD6C}"/>
                </a:ext>
              </a:extLst>
            </p:cNvPr>
            <p:cNvSpPr/>
            <p:nvPr/>
          </p:nvSpPr>
          <p:spPr bwMode="auto">
            <a:xfrm>
              <a:off x="-2929725" y="7469123"/>
              <a:ext cx="249235" cy="199899"/>
            </a:xfrm>
            <a:prstGeom prst="ellips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楕円 858">
              <a:extLst>
                <a:ext uri="{FF2B5EF4-FFF2-40B4-BE49-F238E27FC236}">
                  <a16:creationId xmlns:a16="http://schemas.microsoft.com/office/drawing/2014/main" id="{8FCAA770-75AC-4171-F803-1BB47955CDC7}"/>
                </a:ext>
              </a:extLst>
            </p:cNvPr>
            <p:cNvSpPr/>
            <p:nvPr/>
          </p:nvSpPr>
          <p:spPr bwMode="auto">
            <a:xfrm rot="3600000" flipH="1">
              <a:off x="-1667766" y="6340346"/>
              <a:ext cx="128443" cy="2020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楕円 858">
              <a:extLst>
                <a:ext uri="{FF2B5EF4-FFF2-40B4-BE49-F238E27FC236}">
                  <a16:creationId xmlns:a16="http://schemas.microsoft.com/office/drawing/2014/main" id="{E7702281-2B63-2883-0863-E909A79E0E27}"/>
                </a:ext>
              </a:extLst>
            </p:cNvPr>
            <p:cNvSpPr/>
            <p:nvPr/>
          </p:nvSpPr>
          <p:spPr bwMode="auto">
            <a:xfrm rot="5755685" flipH="1">
              <a:off x="-1652525" y="6675626"/>
              <a:ext cx="128443" cy="2020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楕円 858">
              <a:extLst>
                <a:ext uri="{FF2B5EF4-FFF2-40B4-BE49-F238E27FC236}">
                  <a16:creationId xmlns:a16="http://schemas.microsoft.com/office/drawing/2014/main" id="{34434D0F-6AE4-2F14-13CD-612D7D75C6C9}"/>
                </a:ext>
              </a:extLst>
            </p:cNvPr>
            <p:cNvSpPr/>
            <p:nvPr/>
          </p:nvSpPr>
          <p:spPr bwMode="auto">
            <a:xfrm rot="19780871">
              <a:off x="-2761074" y="6068498"/>
              <a:ext cx="111480" cy="1629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楕円 858">
              <a:extLst>
                <a:ext uri="{FF2B5EF4-FFF2-40B4-BE49-F238E27FC236}">
                  <a16:creationId xmlns:a16="http://schemas.microsoft.com/office/drawing/2014/main" id="{F8620AB5-8F43-5C8E-46FE-551A90A4E2E9}"/>
                </a:ext>
              </a:extLst>
            </p:cNvPr>
            <p:cNvSpPr/>
            <p:nvPr/>
          </p:nvSpPr>
          <p:spPr bwMode="auto">
            <a:xfrm rot="18900000">
              <a:off x="-3001570" y="6121883"/>
              <a:ext cx="111480" cy="1629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楕円 858">
              <a:extLst>
                <a:ext uri="{FF2B5EF4-FFF2-40B4-BE49-F238E27FC236}">
                  <a16:creationId xmlns:a16="http://schemas.microsoft.com/office/drawing/2014/main" id="{73F5C55D-E759-CA85-E1F3-603A5AF17857}"/>
                </a:ext>
              </a:extLst>
            </p:cNvPr>
            <p:cNvSpPr/>
            <p:nvPr/>
          </p:nvSpPr>
          <p:spPr bwMode="auto">
            <a:xfrm rot="19780871">
              <a:off x="-3049999" y="5833548"/>
              <a:ext cx="111480" cy="162953"/>
            </a:xfrm>
            <a:custGeom>
              <a:avLst/>
              <a:gdLst>
                <a:gd name="connsiteX0" fmla="*/ 0 w 230856"/>
                <a:gd name="connsiteY0" fmla="*/ 115428 h 230856"/>
                <a:gd name="connsiteX1" fmla="*/ 115428 w 230856"/>
                <a:gd name="connsiteY1" fmla="*/ 0 h 230856"/>
                <a:gd name="connsiteX2" fmla="*/ 230856 w 230856"/>
                <a:gd name="connsiteY2" fmla="*/ 115428 h 230856"/>
                <a:gd name="connsiteX3" fmla="*/ 115428 w 230856"/>
                <a:gd name="connsiteY3" fmla="*/ 230856 h 230856"/>
                <a:gd name="connsiteX4" fmla="*/ 0 w 230856"/>
                <a:gd name="connsiteY4" fmla="*/ 115428 h 2308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  <a:gd name="connsiteX0" fmla="*/ 22 w 230878"/>
                <a:gd name="connsiteY0" fmla="*/ 115428 h 307056"/>
                <a:gd name="connsiteX1" fmla="*/ 115450 w 230878"/>
                <a:gd name="connsiteY1" fmla="*/ 0 h 307056"/>
                <a:gd name="connsiteX2" fmla="*/ 230878 w 230878"/>
                <a:gd name="connsiteY2" fmla="*/ 115428 h 307056"/>
                <a:gd name="connsiteX3" fmla="*/ 123070 w 230878"/>
                <a:gd name="connsiteY3" fmla="*/ 307056 h 307056"/>
                <a:gd name="connsiteX4" fmla="*/ 22 w 230878"/>
                <a:gd name="connsiteY4" fmla="*/ 115428 h 3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878" h="307056">
                  <a:moveTo>
                    <a:pt x="22" y="115428"/>
                  </a:moveTo>
                  <a:cubicBezTo>
                    <a:pt x="-1248" y="64252"/>
                    <a:pt x="51701" y="0"/>
                    <a:pt x="115450" y="0"/>
                  </a:cubicBezTo>
                  <a:cubicBezTo>
                    <a:pt x="179199" y="0"/>
                    <a:pt x="230878" y="51679"/>
                    <a:pt x="230878" y="115428"/>
                  </a:cubicBezTo>
                  <a:cubicBezTo>
                    <a:pt x="230878" y="179177"/>
                    <a:pt x="194439" y="261336"/>
                    <a:pt x="123070" y="307056"/>
                  </a:cubicBezTo>
                  <a:cubicBezTo>
                    <a:pt x="66941" y="207996"/>
                    <a:pt x="1292" y="166604"/>
                    <a:pt x="22" y="115428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525CA84-91D0-A2AF-FDCF-BAA93D875DE0}"/>
              </a:ext>
            </a:extLst>
          </p:cNvPr>
          <p:cNvSpPr txBox="1"/>
          <p:nvPr/>
        </p:nvSpPr>
        <p:spPr>
          <a:xfrm rot="20700000">
            <a:off x="1974220" y="4622808"/>
            <a:ext cx="1704388" cy="28546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ふぉおおおお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1E1D4AE-6F13-ABBB-39A5-5506EE5B2002}"/>
              </a:ext>
            </a:extLst>
          </p:cNvPr>
          <p:cNvSpPr txBox="1"/>
          <p:nvPr/>
        </p:nvSpPr>
        <p:spPr>
          <a:xfrm>
            <a:off x="390441" y="394231"/>
            <a:ext cx="9083343" cy="30119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トイレは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115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座ってしましょうか</a:t>
            </a:r>
            <a:endParaRPr lang="en-US" altLang="ja-JP" sz="115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14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4516E54-4615-E64A-D314-CFBCE1D48735}"/>
              </a:ext>
            </a:extLst>
          </p:cNvPr>
          <p:cNvSpPr txBox="1"/>
          <p:nvPr/>
        </p:nvSpPr>
        <p:spPr>
          <a:xfrm rot="21173697">
            <a:off x="7005030" y="1266939"/>
            <a:ext cx="2175718" cy="10318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そのほうが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落ち着くし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45A1D1-D9A5-5698-4898-5E789D5A2378}"/>
              </a:ext>
            </a:extLst>
          </p:cNvPr>
          <p:cNvGrpSpPr/>
          <p:nvPr/>
        </p:nvGrpSpPr>
        <p:grpSpPr>
          <a:xfrm>
            <a:off x="6527319" y="3429000"/>
            <a:ext cx="3130942" cy="3053596"/>
            <a:chOff x="-1322122" y="6580232"/>
            <a:chExt cx="2111547" cy="20593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2E45973-9483-1F4D-3029-75301167C349}"/>
                </a:ext>
              </a:extLst>
            </p:cNvPr>
            <p:cNvGrpSpPr/>
            <p:nvPr/>
          </p:nvGrpSpPr>
          <p:grpSpPr>
            <a:xfrm>
              <a:off x="-1322122" y="6580232"/>
              <a:ext cx="2111547" cy="2059384"/>
              <a:chOff x="4550616" y="5049610"/>
              <a:chExt cx="3981183" cy="3882831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9C45166-8CEC-9196-68B2-229BB2804785}"/>
                  </a:ext>
                </a:extLst>
              </p:cNvPr>
              <p:cNvGrpSpPr/>
              <p:nvPr/>
            </p:nvGrpSpPr>
            <p:grpSpPr>
              <a:xfrm>
                <a:off x="5654123" y="5049610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21" name="四角形: 上の 2 つの角を丸める 9">
                  <a:extLst>
                    <a:ext uri="{FF2B5EF4-FFF2-40B4-BE49-F238E27FC236}">
                      <a16:creationId xmlns:a16="http://schemas.microsoft.com/office/drawing/2014/main" id="{C9503D7C-79A8-6764-936E-A824591076B8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E509F4AB-A42C-3EEA-9E8D-0386063F7C59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四角形: 上の 2 つの角を丸める 113">
                  <a:extLst>
                    <a:ext uri="{FF2B5EF4-FFF2-40B4-BE49-F238E27FC236}">
                      <a16:creationId xmlns:a16="http://schemas.microsoft.com/office/drawing/2014/main" id="{439BB59D-44E1-AE0D-2D8B-E196B470CC8D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四角形: 角を丸くする 112">
                  <a:extLst>
                    <a:ext uri="{FF2B5EF4-FFF2-40B4-BE49-F238E27FC236}">
                      <a16:creationId xmlns:a16="http://schemas.microsoft.com/office/drawing/2014/main" id="{0B2B190A-8723-95AF-06A6-5E108565DD05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BDD50805-A234-8E61-D505-5A36BF61B4A4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C4CA3D82-A32A-31DA-A671-EAA132AEC18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64E7DC58-0663-199C-F343-EF90957CF0B6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A2C6A0C6-A559-DCED-29E0-5CF6B3FF2AC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BFFEE01-0B84-439B-92DE-E081F91AD085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737B0AF7-97B8-51A2-56EF-63F42DD5CF12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3321792A-94BC-8BD0-D656-659C089D92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" name="四角形: 上の 2 つの角を丸める 32">
                    <a:extLst>
                      <a:ext uri="{FF2B5EF4-FFF2-40B4-BE49-F238E27FC236}">
                        <a16:creationId xmlns:a16="http://schemas.microsoft.com/office/drawing/2014/main" id="{B751DAE6-DFEE-B6FA-14EA-8CBF78B3523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39E0ACC9-E0E8-9AEC-AF82-3C5812BF48A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5C9B3CD8-6C87-7C60-F76C-A3142C7B6C00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9C86C64A-CCE4-1D45-F726-DB09421E6BE8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481AF5C-C449-5A0A-D565-47D08D3D2103}"/>
                  </a:ext>
                </a:extLst>
              </p:cNvPr>
              <p:cNvSpPr/>
              <p:nvPr/>
            </p:nvSpPr>
            <p:spPr>
              <a:xfrm rot="19800000">
                <a:off x="5567956" y="7872978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B082BD3-F751-A331-3F1C-3F9F716D83E5}"/>
                  </a:ext>
                </a:extLst>
              </p:cNvPr>
              <p:cNvSpPr/>
              <p:nvPr/>
            </p:nvSpPr>
            <p:spPr>
              <a:xfrm rot="19800000">
                <a:off x="4911251" y="7665160"/>
                <a:ext cx="1648199" cy="1001577"/>
              </a:xfrm>
              <a:custGeom>
                <a:avLst/>
                <a:gdLst>
                  <a:gd name="connsiteX0" fmla="*/ 118635 w 1648199"/>
                  <a:gd name="connsiteY0" fmla="*/ 969760 h 1001577"/>
                  <a:gd name="connsiteX1" fmla="*/ 118635 w 1648199"/>
                  <a:gd name="connsiteY1" fmla="*/ 969760 h 1001577"/>
                  <a:gd name="connsiteX2" fmla="*/ 118634 w 1648199"/>
                  <a:gd name="connsiteY2" fmla="*/ 969760 h 1001577"/>
                  <a:gd name="connsiteX3" fmla="*/ 1503333 w 1648199"/>
                  <a:gd name="connsiteY3" fmla="*/ 18640 h 1001577"/>
                  <a:gd name="connsiteX4" fmla="*/ 1648199 w 1648199"/>
                  <a:gd name="connsiteY4" fmla="*/ 237192 h 1001577"/>
                  <a:gd name="connsiteX5" fmla="*/ 1648198 w 1648199"/>
                  <a:gd name="connsiteY5" fmla="*/ 237192 h 1001577"/>
                  <a:gd name="connsiteX6" fmla="*/ 1411006 w 1648199"/>
                  <a:gd name="connsiteY6" fmla="*/ 474384 h 1001577"/>
                  <a:gd name="connsiteX7" fmla="*/ 678527 w 1648199"/>
                  <a:gd name="connsiteY7" fmla="*/ 474383 h 1001577"/>
                  <a:gd name="connsiteX8" fmla="*/ 442645 w 1648199"/>
                  <a:gd name="connsiteY8" fmla="*/ 882942 h 1001577"/>
                  <a:gd name="connsiteX9" fmla="*/ 162442 w 1648199"/>
                  <a:gd name="connsiteY9" fmla="*/ 989488 h 1001577"/>
                  <a:gd name="connsiteX10" fmla="*/ 118635 w 1648199"/>
                  <a:gd name="connsiteY10" fmla="*/ 969760 h 1001577"/>
                  <a:gd name="connsiteX11" fmla="*/ 79646 w 1648199"/>
                  <a:gd name="connsiteY11" fmla="*/ 941686 h 1001577"/>
                  <a:gd name="connsiteX12" fmla="*/ 31817 w 1648199"/>
                  <a:gd name="connsiteY12" fmla="*/ 645750 h 1001577"/>
                  <a:gd name="connsiteX13" fmla="*/ 332511 w 1648199"/>
                  <a:gd name="connsiteY13" fmla="*/ 124932 h 1001577"/>
                  <a:gd name="connsiteX14" fmla="*/ 433901 w 1648199"/>
                  <a:gd name="connsiteY14" fmla="*/ 30337 h 1001577"/>
                  <a:gd name="connsiteX15" fmla="*/ 458645 w 1648199"/>
                  <a:gd name="connsiteY15" fmla="*/ 21098 h 1001577"/>
                  <a:gd name="connsiteX16" fmla="*/ 463175 w 1648199"/>
                  <a:gd name="connsiteY16" fmla="*/ 18640 h 1001577"/>
                  <a:gd name="connsiteX17" fmla="*/ 475361 w 1648199"/>
                  <a:gd name="connsiteY17" fmla="*/ 14857 h 1001577"/>
                  <a:gd name="connsiteX18" fmla="*/ 476536 w 1648199"/>
                  <a:gd name="connsiteY18" fmla="*/ 14419 h 1001577"/>
                  <a:gd name="connsiteX19" fmla="*/ 476843 w 1648199"/>
                  <a:gd name="connsiteY19" fmla="*/ 14397 h 1001577"/>
                  <a:gd name="connsiteX20" fmla="*/ 507698 w 1648199"/>
                  <a:gd name="connsiteY20" fmla="*/ 4819 h 1001577"/>
                  <a:gd name="connsiteX21" fmla="*/ 555501 w 1648199"/>
                  <a:gd name="connsiteY21" fmla="*/ 0 h 1001577"/>
                  <a:gd name="connsiteX22" fmla="*/ 1411007 w 1648199"/>
                  <a:gd name="connsiteY22" fmla="*/ 0 h 1001577"/>
                  <a:gd name="connsiteX23" fmla="*/ 1503333 w 1648199"/>
                  <a:gd name="connsiteY23" fmla="*/ 18640 h 1001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48199" h="1001577">
                    <a:moveTo>
                      <a:pt x="118635" y="969760"/>
                    </a:moveTo>
                    <a:lnTo>
                      <a:pt x="118635" y="969760"/>
                    </a:lnTo>
                    <a:lnTo>
                      <a:pt x="118634" y="969760"/>
                    </a:lnTo>
                    <a:close/>
                    <a:moveTo>
                      <a:pt x="1503333" y="18640"/>
                    </a:moveTo>
                    <a:cubicBezTo>
                      <a:pt x="1588465" y="54647"/>
                      <a:pt x="1648199" y="138943"/>
                      <a:pt x="1648199" y="237192"/>
                    </a:cubicBezTo>
                    <a:lnTo>
                      <a:pt x="1648198" y="237192"/>
                    </a:lnTo>
                    <a:cubicBezTo>
                      <a:pt x="1648198" y="368190"/>
                      <a:pt x="1542004" y="474384"/>
                      <a:pt x="1411006" y="474384"/>
                    </a:cubicBezTo>
                    <a:lnTo>
                      <a:pt x="678527" y="474383"/>
                    </a:lnTo>
                    <a:lnTo>
                      <a:pt x="442645" y="882942"/>
                    </a:lnTo>
                    <a:cubicBezTo>
                      <a:pt x="385333" y="982208"/>
                      <a:pt x="267104" y="1024376"/>
                      <a:pt x="162442" y="989488"/>
                    </a:cubicBezTo>
                    <a:lnTo>
                      <a:pt x="118635" y="969760"/>
                    </a:lnTo>
                    <a:lnTo>
                      <a:pt x="79646" y="941686"/>
                    </a:lnTo>
                    <a:cubicBezTo>
                      <a:pt x="-2899" y="868490"/>
                      <a:pt x="-25495" y="745017"/>
                      <a:pt x="31817" y="645750"/>
                    </a:cubicBezTo>
                    <a:lnTo>
                      <a:pt x="332511" y="124932"/>
                    </a:lnTo>
                    <a:cubicBezTo>
                      <a:pt x="357073" y="82390"/>
                      <a:pt x="392824" y="50334"/>
                      <a:pt x="433901" y="30337"/>
                    </a:cubicBezTo>
                    <a:lnTo>
                      <a:pt x="458645" y="21098"/>
                    </a:lnTo>
                    <a:lnTo>
                      <a:pt x="463175" y="18640"/>
                    </a:lnTo>
                    <a:lnTo>
                      <a:pt x="475361" y="14857"/>
                    </a:lnTo>
                    <a:lnTo>
                      <a:pt x="476536" y="14419"/>
                    </a:lnTo>
                    <a:lnTo>
                      <a:pt x="476843" y="14397"/>
                    </a:lnTo>
                    <a:lnTo>
                      <a:pt x="507698" y="4819"/>
                    </a:lnTo>
                    <a:cubicBezTo>
                      <a:pt x="523139" y="1659"/>
                      <a:pt x="539126" y="0"/>
                      <a:pt x="555501" y="0"/>
                    </a:cubicBezTo>
                    <a:lnTo>
                      <a:pt x="1411007" y="0"/>
                    </a:lnTo>
                    <a:cubicBezTo>
                      <a:pt x="1443756" y="0"/>
                      <a:pt x="1474956" y="6637"/>
                      <a:pt x="1503333" y="18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5787D8B2-D090-4405-1F53-7EBC275701B1}"/>
                  </a:ext>
                </a:extLst>
              </p:cNvPr>
              <p:cNvSpPr/>
              <p:nvPr/>
            </p:nvSpPr>
            <p:spPr>
              <a:xfrm rot="20700000">
                <a:off x="5607021" y="6258071"/>
                <a:ext cx="1648572" cy="191413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D651731-0B2A-542E-9B97-582C3F6C140E}"/>
                  </a:ext>
                </a:extLst>
              </p:cNvPr>
              <p:cNvSpPr/>
              <p:nvPr/>
            </p:nvSpPr>
            <p:spPr>
              <a:xfrm rot="20700000">
                <a:off x="5498535" y="6273261"/>
                <a:ext cx="1644671" cy="992870"/>
              </a:xfrm>
              <a:custGeom>
                <a:avLst/>
                <a:gdLst>
                  <a:gd name="connsiteX0" fmla="*/ 1065503 w 1644671"/>
                  <a:gd name="connsiteY0" fmla="*/ 37058 h 992870"/>
                  <a:gd name="connsiteX1" fmla="*/ 1644671 w 1644671"/>
                  <a:gd name="connsiteY1" fmla="*/ 824286 h 992870"/>
                  <a:gd name="connsiteX2" fmla="*/ 1644671 w 1644671"/>
                  <a:gd name="connsiteY2" fmla="*/ 940996 h 992870"/>
                  <a:gd name="connsiteX3" fmla="*/ 1643394 w 1644671"/>
                  <a:gd name="connsiteY3" fmla="*/ 941319 h 992870"/>
                  <a:gd name="connsiteX4" fmla="*/ 660929 w 1644671"/>
                  <a:gd name="connsiteY4" fmla="*/ 958369 h 992870"/>
                  <a:gd name="connsiteX5" fmla="*/ 81579 w 1644671"/>
                  <a:gd name="connsiteY5" fmla="*/ 818828 h 992870"/>
                  <a:gd name="connsiteX6" fmla="*/ 0 w 1644671"/>
                  <a:gd name="connsiteY6" fmla="*/ 785583 h 992870"/>
                  <a:gd name="connsiteX7" fmla="*/ 12846 w 1644671"/>
                  <a:gd name="connsiteY7" fmla="*/ 658164 h 992870"/>
                  <a:gd name="connsiteX8" fmla="*/ 820385 w 1644671"/>
                  <a:gd name="connsiteY8" fmla="*/ 0 h 992870"/>
                  <a:gd name="connsiteX9" fmla="*/ 1065503 w 1644671"/>
                  <a:gd name="connsiteY9" fmla="*/ 37058 h 99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4671" h="992870">
                    <a:moveTo>
                      <a:pt x="1065503" y="37058"/>
                    </a:moveTo>
                    <a:cubicBezTo>
                      <a:pt x="1401044" y="141422"/>
                      <a:pt x="1644671" y="454403"/>
                      <a:pt x="1644671" y="824286"/>
                    </a:cubicBezTo>
                    <a:lnTo>
                      <a:pt x="1644671" y="940996"/>
                    </a:lnTo>
                    <a:lnTo>
                      <a:pt x="1643394" y="941319"/>
                    </a:lnTo>
                    <a:cubicBezTo>
                      <a:pt x="1368341" y="1001320"/>
                      <a:pt x="1025444" y="1011478"/>
                      <a:pt x="660929" y="958369"/>
                    </a:cubicBezTo>
                    <a:cubicBezTo>
                      <a:pt x="452635" y="928021"/>
                      <a:pt x="257001" y="879886"/>
                      <a:pt x="81579" y="818828"/>
                    </a:cubicBezTo>
                    <a:lnTo>
                      <a:pt x="0" y="785583"/>
                    </a:lnTo>
                    <a:lnTo>
                      <a:pt x="12846" y="658164"/>
                    </a:lnTo>
                    <a:cubicBezTo>
                      <a:pt x="89707" y="282550"/>
                      <a:pt x="422049" y="0"/>
                      <a:pt x="820385" y="0"/>
                    </a:cubicBezTo>
                    <a:cubicBezTo>
                      <a:pt x="905743" y="0"/>
                      <a:pt x="988070" y="12974"/>
                      <a:pt x="1065503" y="3705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AD8F14C-BC1D-F881-EA4D-A9C241712EEC}"/>
                  </a:ext>
                </a:extLst>
              </p:cNvPr>
              <p:cNvSpPr/>
              <p:nvPr/>
            </p:nvSpPr>
            <p:spPr>
              <a:xfrm rot="1497061" flipH="1">
                <a:off x="5159728" y="6716554"/>
                <a:ext cx="955707" cy="1349150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E052CD0-4704-E406-B6B1-FA9173021834}"/>
                  </a:ext>
                </a:extLst>
              </p:cNvPr>
              <p:cNvGrpSpPr/>
              <p:nvPr/>
            </p:nvGrpSpPr>
            <p:grpSpPr>
              <a:xfrm>
                <a:off x="4550616" y="5226635"/>
                <a:ext cx="2110624" cy="1866891"/>
                <a:chOff x="4550616" y="5226635"/>
                <a:chExt cx="2110624" cy="1866891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B200837-A61C-CAA7-7FC6-BF0CC7C98880}"/>
                    </a:ext>
                  </a:extLst>
                </p:cNvPr>
                <p:cNvSpPr/>
                <p:nvPr/>
              </p:nvSpPr>
              <p:spPr>
                <a:xfrm>
                  <a:off x="4550616" y="5226635"/>
                  <a:ext cx="663637" cy="66363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57DBFA5B-86CE-DF4A-5881-D88E7DDB4F4F}"/>
                    </a:ext>
                  </a:extLst>
                </p:cNvPr>
                <p:cNvSpPr/>
                <p:nvPr/>
              </p:nvSpPr>
              <p:spPr>
                <a:xfrm>
                  <a:off x="4712858" y="5226635"/>
                  <a:ext cx="1866891" cy="1866891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F2CB2D4B-FD06-90FA-C725-94C053E005BB}"/>
                    </a:ext>
                  </a:extLst>
                </p:cNvPr>
                <p:cNvSpPr/>
                <p:nvPr/>
              </p:nvSpPr>
              <p:spPr>
                <a:xfrm>
                  <a:off x="6019134" y="5226635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0F9590BE-AC8C-9EEA-EDBB-34362AD9AD1C}"/>
                    </a:ext>
                  </a:extLst>
                </p:cNvPr>
                <p:cNvSpPr/>
                <p:nvPr/>
              </p:nvSpPr>
              <p:spPr>
                <a:xfrm rot="20700000">
                  <a:off x="4723172" y="5830678"/>
                  <a:ext cx="643365" cy="47496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3F0E7E49-5833-2529-89C1-AB3830EBB43B}"/>
                    </a:ext>
                  </a:extLst>
                </p:cNvPr>
                <p:cNvSpPr/>
                <p:nvPr/>
              </p:nvSpPr>
              <p:spPr>
                <a:xfrm>
                  <a:off x="5319588" y="6237544"/>
                  <a:ext cx="288732" cy="21751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74A604D9-F267-C291-0FA7-9DB8C38C832A}"/>
                    </a:ext>
                  </a:extLst>
                </p:cNvPr>
                <p:cNvSpPr/>
                <p:nvPr/>
              </p:nvSpPr>
              <p:spPr>
                <a:xfrm rot="900000">
                  <a:off x="5654577" y="5811319"/>
                  <a:ext cx="722308" cy="5332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A8F42A64-BF84-366F-1D8D-1927B0451201}"/>
                    </a:ext>
                  </a:extLst>
                </p:cNvPr>
                <p:cNvSpPr/>
                <p:nvPr/>
              </p:nvSpPr>
              <p:spPr>
                <a:xfrm rot="20700000">
                  <a:off x="4842068" y="5994021"/>
                  <a:ext cx="405572" cy="254550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2E6EE739-C434-7351-EC6F-42575182D73E}"/>
                    </a:ext>
                  </a:extLst>
                </p:cNvPr>
                <p:cNvSpPr/>
                <p:nvPr/>
              </p:nvSpPr>
              <p:spPr>
                <a:xfrm rot="900000">
                  <a:off x="5788062" y="5988185"/>
                  <a:ext cx="455336" cy="285784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F7A3FE6D-DC6A-1D1D-07C7-943B4CE976C2}"/>
                  </a:ext>
                </a:extLst>
              </p:cNvPr>
              <p:cNvSpPr/>
              <p:nvPr/>
            </p:nvSpPr>
            <p:spPr>
              <a:xfrm>
                <a:off x="5338120" y="6623355"/>
                <a:ext cx="319950" cy="293891"/>
              </a:xfrm>
              <a:prstGeom prst="round2SameRect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4925A18-9D79-77C0-7BFF-22A989E5B0F5}"/>
                </a:ext>
              </a:extLst>
            </p:cNvPr>
            <p:cNvSpPr/>
            <p:nvPr/>
          </p:nvSpPr>
          <p:spPr>
            <a:xfrm rot="250416">
              <a:off x="-629449" y="7437318"/>
              <a:ext cx="590342" cy="833373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ysClr val="windowText" lastClr="000000"/>
            </a:solidFill>
            <a:ln w="381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sysClr val="window" lastClr="FFFFFF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5905146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12274" y="90425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座って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しよか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282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851BE88-5EB8-4C45-8D32-C533086926B5}"/>
              </a:ext>
            </a:extLst>
          </p:cNvPr>
          <p:cNvGrpSpPr/>
          <p:nvPr/>
        </p:nvGrpSpPr>
        <p:grpSpPr>
          <a:xfrm>
            <a:off x="6509457" y="2846314"/>
            <a:ext cx="3178109" cy="3733036"/>
            <a:chOff x="1208129" y="5741283"/>
            <a:chExt cx="2155052" cy="2531344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8D6890F-FEE0-3C1D-E6D5-192DBE1DE7D1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BF4B6769-A7A5-E3A5-5D70-0B386093D8F2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60" name="四角形: 上の 2 つの角を丸める 9">
                  <a:extLst>
                    <a:ext uri="{FF2B5EF4-FFF2-40B4-BE49-F238E27FC236}">
                      <a16:creationId xmlns:a16="http://schemas.microsoft.com/office/drawing/2014/main" id="{92BD810E-05B6-605C-05DD-C6679561B147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1AA38A32-C467-F549-BA39-20D0588B7B3C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" name="四角形: 上の 2 つの角を丸める 113">
                  <a:extLst>
                    <a:ext uri="{FF2B5EF4-FFF2-40B4-BE49-F238E27FC236}">
                      <a16:creationId xmlns:a16="http://schemas.microsoft.com/office/drawing/2014/main" id="{0323465A-ADA4-5A48-6EAE-1C17320BE955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" name="四角形: 角を丸くする 112">
                  <a:extLst>
                    <a:ext uri="{FF2B5EF4-FFF2-40B4-BE49-F238E27FC236}">
                      <a16:creationId xmlns:a16="http://schemas.microsoft.com/office/drawing/2014/main" id="{60536CF4-0BF9-9371-7A29-6AAAA7184869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D2DD162-CEC3-5AF6-8CFA-B094A0AECD9F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B3A740F-298C-ABC7-CD4C-500986C4A386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D8704127-5F40-3E7E-D087-A08384A0C63C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37F6E09E-9F5C-759B-BDF9-A028C783CC58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42E571F-1E07-C4A2-A10A-8A540034C4B8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5E003DAB-67B3-4872-64FD-8F3F3AC70CBD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71" name="四角形: 上の 2 つの角を丸める 70">
                    <a:extLst>
                      <a:ext uri="{FF2B5EF4-FFF2-40B4-BE49-F238E27FC236}">
                        <a16:creationId xmlns:a16="http://schemas.microsoft.com/office/drawing/2014/main" id="{7BCDD7F0-8E30-BC4D-98E8-B2E4448ED4A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" name="四角形: 上の 2 つの角を丸める 71">
                    <a:extLst>
                      <a:ext uri="{FF2B5EF4-FFF2-40B4-BE49-F238E27FC236}">
                        <a16:creationId xmlns:a16="http://schemas.microsoft.com/office/drawing/2014/main" id="{4E33C711-8AD5-A5F1-BF14-B8A71B29DDD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5C2897CB-A002-70AE-8200-5209AC4EA45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24503AA9-F02B-B66B-3EA4-C0994C5CD86C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F7A2CEE8-5633-2F49-A98B-C12F6404A6E9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D31CE6F3-0805-B86D-D92E-1B02AE728E86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0ABB47B2-3087-E5D0-30FE-98DF5A923954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7F8AFA2-6C5E-A122-683F-D4BA48C5481C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5568157-44F0-226F-991F-E361175BF9B8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57BA3703-5874-FEE8-9DC9-746516AF31FF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50C8334-2F77-E0FA-D6B6-1E9B5F317506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69472CC-3653-E386-68BE-7B5FF8F16883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A07C1BD7-2B7A-F9C7-0A94-A5977A838B4B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DA02F54-3945-C427-5FFF-AC005B7F1CC5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C6CDE311-C716-7A2D-4A6B-1ADA1E989E7D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9734B80-6859-8389-3AE0-825334FA3B52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E35C978-95C5-4AB4-0FB7-9935C601E7A9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0BF7570-99CC-A994-DADE-4085F77B6A28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5E75B685-8498-B6B5-3013-1B8204BCEE21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92816BB-E326-0429-5981-247BAAA6111D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327BD32-876A-8948-AFCF-0E35F0CFEC56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FEC0DE9-1D9D-4831-8B90-E7069FF74B27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0AC9C472-55CC-158E-2CA1-075C91910337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0259A3BC-64CC-5102-5C83-13BFBBAB945D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14516E54-4615-E64A-D314-CFBCE1D48735}"/>
              </a:ext>
            </a:extLst>
          </p:cNvPr>
          <p:cNvSpPr txBox="1"/>
          <p:nvPr/>
        </p:nvSpPr>
        <p:spPr>
          <a:xfrm rot="21173697">
            <a:off x="7005030" y="1266939"/>
            <a:ext cx="2175718" cy="10318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そのほうが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落ち着くし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5905146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12274" y="904253"/>
            <a:ext cx="5529256" cy="46539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まずは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座ろうよ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18238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hari0033_座ってトイレをするように注意を促す貼り紙</dc:title>
  <dc:subject>hari0033_座ってトイレをするように注意を促す貼り紙</dc:subject>
  <dc:creator>でじけろお</dc:creator>
  <cp:lastModifiedBy/>
  <cp:revision>1</cp:revision>
  <dcterms:created xsi:type="dcterms:W3CDTF">2014-12-04T06:28:23Z</dcterms:created>
  <dcterms:modified xsi:type="dcterms:W3CDTF">2024-01-24T08:37:48Z</dcterms:modified>
  <cp:version>1</cp:version>
</cp:coreProperties>
</file>